
<file path=[Content_Types].xml><?xml version="1.0" encoding="utf-8"?>
<Types xmlns="http://schemas.openxmlformats.org/package/2006/content-types">
  <Override PartName="/_rels/.rels" ContentType="application/vnd.openxmlformats-package.relationships+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_rels/presentation.xml.rels" ContentType="application/vnd.openxmlformats-package.relationships+xml"/>
  <Override PartName="/ppt/media/image7.jpeg" ContentType="image/jpeg"/>
  <Override PartName="/ppt/media/image35.jpeg" ContentType="image/jpeg"/>
  <Override PartName="/ppt/media/image8.png" ContentType="image/png"/>
  <Override PartName="/ppt/media/image10.png" ContentType="image/png"/>
  <Override PartName="/ppt/media/image20.jpeg" ContentType="image/jpeg"/>
  <Override PartName="/ppt/media/image9.jpeg" ContentType="image/jpeg"/>
  <Override PartName="/ppt/media/image37.jpeg" ContentType="image/jpeg"/>
  <Override PartName="/ppt/media/image30.png" ContentType="image/png"/>
  <Override PartName="/ppt/media/image11.jpeg" ContentType="image/jpeg"/>
  <Override PartName="/ppt/media/image22.jpeg" ContentType="image/jpeg"/>
  <Override PartName="/ppt/media/image24.jpeg" ContentType="image/jpeg"/>
  <Override PartName="/ppt/media/image13.jpeg" ContentType="image/jpeg"/>
  <Override PartName="/ppt/media/image2.jpeg" ContentType="image/jpeg"/>
  <Override PartName="/ppt/media/image27.png" ContentType="image/png"/>
  <Override PartName="/ppt/media/image15.jpeg" ContentType="image/jpeg"/>
  <Override PartName="/ppt/media/image4.jpeg" ContentType="image/jpeg"/>
  <Override PartName="/ppt/media/image32.jpeg" ContentType="image/jpeg"/>
  <Override PartName="/ppt/media/image17.jpeg" ContentType="image/jpeg"/>
  <Override PartName="/ppt/media/image28.jpeg" ContentType="image/jpeg"/>
  <Override PartName="/ppt/media/image6.jpeg" ContentType="image/jpeg"/>
  <Override PartName="/ppt/media/image34.jpeg" ContentType="image/jpeg"/>
  <Override PartName="/ppt/media/image19.jpeg" ContentType="image/jpeg"/>
  <Override PartName="/ppt/media/image36.jpeg" ContentType="image/jpeg"/>
  <Override PartName="/ppt/media/image21.jpeg" ContentType="image/jpeg"/>
  <Override PartName="/ppt/media/image12.jpeg" ContentType="image/jpeg"/>
  <Override PartName="/ppt/media/image23.jpeg" ContentType="image/jpeg"/>
  <Override PartName="/ppt/media/image1.jpeg" ContentType="image/jpeg"/>
  <Override PartName="/ppt/media/image26.png" ContentType="image/png"/>
  <Override PartName="/ppt/media/image25.jpeg" ContentType="image/jpeg"/>
  <Override PartName="/ppt/media/image14.jpeg" ContentType="image/jpeg"/>
  <Override PartName="/ppt/media/image3.jpeg" ContentType="image/jpeg"/>
  <Override PartName="/ppt/media/image31.jpeg" ContentType="image/jpeg"/>
  <Override PartName="/ppt/media/image16.jpeg" ContentType="image/jpeg"/>
  <Override PartName="/ppt/media/image5.jpeg" ContentType="image/jpeg"/>
  <Override PartName="/ppt/media/image33.jpeg" ContentType="image/jpeg"/>
  <Override PartName="/ppt/media/image29.jpeg" ContentType="image/jpeg"/>
  <Override PartName="/ppt/media/image18.jpeg" ContentType="image/jpe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 name="PlaceHolder 1"/>
          <p:cNvSpPr>
            <a:spLocks noGrp="1"/>
          </p:cNvSpPr>
          <p:nvPr>
            <p:ph type="body"/>
          </p:nvPr>
        </p:nvSpPr>
        <p:spPr>
          <a:xfrm>
            <a:off x="756000" y="5078520"/>
            <a:ext cx="6047640" cy="4811040"/>
          </a:xfrm>
          <a:prstGeom prst="rect">
            <a:avLst/>
          </a:prstGeom>
        </p:spPr>
        <p:txBody>
          <a:bodyPr bIns="0" lIns="0" rIns="0" tIns="0" wrap="none"/>
          <a:p>
            <a:r>
              <a:rPr lang="it-IT"/>
              <a:t>Fate clic per modificare il formato delle note</a:t>
            </a:r>
            <a:endParaRPr/>
          </a:p>
        </p:txBody>
      </p:sp>
      <p:sp>
        <p:nvSpPr>
          <p:cNvPr id="42" name="PlaceHolder 2"/>
          <p:cNvSpPr>
            <a:spLocks noGrp="1"/>
          </p:cNvSpPr>
          <p:nvPr>
            <p:ph type="hdr"/>
          </p:nvPr>
        </p:nvSpPr>
        <p:spPr>
          <a:xfrm>
            <a:off x="0" y="0"/>
            <a:ext cx="3280680" cy="534240"/>
          </a:xfrm>
          <a:prstGeom prst="rect">
            <a:avLst/>
          </a:prstGeom>
        </p:spPr>
        <p:txBody>
          <a:bodyPr bIns="0" lIns="0" rIns="0" tIns="0" wrap="none"/>
          <a:p>
            <a:r>
              <a:rPr lang="it-IT"/>
              <a:t>&lt;intestazione&gt;</a:t>
            </a:r>
            <a:endParaRPr/>
          </a:p>
        </p:txBody>
      </p:sp>
      <p:sp>
        <p:nvSpPr>
          <p:cNvPr id="43" name="PlaceHolder 3"/>
          <p:cNvSpPr>
            <a:spLocks noGrp="1"/>
          </p:cNvSpPr>
          <p:nvPr>
            <p:ph type="dt"/>
          </p:nvPr>
        </p:nvSpPr>
        <p:spPr>
          <a:xfrm>
            <a:off x="4278960" y="0"/>
            <a:ext cx="3280680" cy="534240"/>
          </a:xfrm>
          <a:prstGeom prst="rect">
            <a:avLst/>
          </a:prstGeom>
        </p:spPr>
        <p:txBody>
          <a:bodyPr bIns="0" lIns="0" rIns="0" tIns="0" wrap="none"/>
          <a:p>
            <a:pPr algn="r"/>
            <a:r>
              <a:rPr lang="it-IT"/>
              <a:t>&lt;data/ora&gt;</a:t>
            </a:r>
            <a:endParaRPr/>
          </a:p>
        </p:txBody>
      </p:sp>
      <p:sp>
        <p:nvSpPr>
          <p:cNvPr id="44" name="PlaceHolder 4"/>
          <p:cNvSpPr>
            <a:spLocks noGrp="1"/>
          </p:cNvSpPr>
          <p:nvPr>
            <p:ph type="ftr"/>
          </p:nvPr>
        </p:nvSpPr>
        <p:spPr>
          <a:xfrm>
            <a:off x="0" y="10157400"/>
            <a:ext cx="3280680" cy="534240"/>
          </a:xfrm>
          <a:prstGeom prst="rect">
            <a:avLst/>
          </a:prstGeom>
        </p:spPr>
        <p:txBody>
          <a:bodyPr anchor="b" bIns="0" lIns="0" rIns="0" tIns="0" wrap="none"/>
          <a:p>
            <a:r>
              <a:rPr lang="it-IT"/>
              <a:t>&lt;piè di pagina&gt;</a:t>
            </a:r>
            <a:endParaRPr/>
          </a:p>
        </p:txBody>
      </p:sp>
      <p:sp>
        <p:nvSpPr>
          <p:cNvPr id="45" name="PlaceHolder 5"/>
          <p:cNvSpPr>
            <a:spLocks noGrp="1"/>
          </p:cNvSpPr>
          <p:nvPr>
            <p:ph type="sldNum"/>
          </p:nvPr>
        </p:nvSpPr>
        <p:spPr>
          <a:xfrm>
            <a:off x="4278960" y="10157400"/>
            <a:ext cx="3280680" cy="534240"/>
          </a:xfrm>
          <a:prstGeom prst="rect">
            <a:avLst/>
          </a:prstGeom>
        </p:spPr>
        <p:txBody>
          <a:bodyPr anchor="b" bIns="0" lIns="0" rIns="0" tIns="0" wrap="none"/>
          <a:p>
            <a:pPr algn="r"/>
            <a:fld id="{91111101-8111-41E1-A141-C1D10191F181}" type="slidenum">
              <a:rPr lang="it-IT"/>
              <a:t>&lt;numero&gt;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51" name="TextShape 2"/>
          <p:cNvSpPr txBox="1"/>
          <p:nvPr/>
        </p:nvSpPr>
        <p:spPr>
          <a:xfrm>
            <a:off x="0" y="0"/>
            <a:ext cx="-11796840" cy="-11796840"/>
          </a:xfrm>
          <a:prstGeom prst="rect">
            <a:avLst/>
          </a:prstGeom>
        </p:spPr>
        <p:txBody>
          <a:bodyPr bIns="45000" lIns="90000" rIns="90000" tIns="45000"/>
          <a:p>
            <a:pPr>
              <a:lnSpc>
                <a:spcPct val="100000"/>
              </a:lnSpc>
            </a:pPr>
            <a:fld id="{C1A1B1F1-2131-4161-9181-A1A1D1D101D1}" type="slidenum">
              <a:rPr lang="it-IT">
                <a:solidFill>
                  <a:srgbClr val="000000"/>
                </a:solidFill>
                <a:latin typeface="+mn-lt"/>
                <a:ea typeface="+mn-ea"/>
              </a:rPr>
              <a:t>&lt;numero&gt;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69" name="TextShape 2"/>
          <p:cNvSpPr txBox="1"/>
          <p:nvPr/>
        </p:nvSpPr>
        <p:spPr>
          <a:xfrm>
            <a:off x="0" y="0"/>
            <a:ext cx="-11796840" cy="-11796840"/>
          </a:xfrm>
          <a:prstGeom prst="rect">
            <a:avLst/>
          </a:prstGeom>
        </p:spPr>
        <p:txBody>
          <a:bodyPr bIns="45000" lIns="90000" rIns="90000" tIns="45000"/>
          <a:p>
            <a:pPr>
              <a:lnSpc>
                <a:spcPct val="100000"/>
              </a:lnSpc>
            </a:pPr>
            <a:fld id="{6100E191-C101-41E1-B131-D1D111312111}" type="slidenum">
              <a:rPr lang="it-IT">
                <a:solidFill>
                  <a:srgbClr val="000000"/>
                </a:solidFill>
                <a:latin typeface="+mn-lt"/>
                <a:ea typeface="+mn-ea"/>
              </a:rPr>
              <a:t>&lt;numero&gt;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71" name="TextShape 2"/>
          <p:cNvSpPr txBox="1"/>
          <p:nvPr/>
        </p:nvSpPr>
        <p:spPr>
          <a:xfrm>
            <a:off x="0" y="0"/>
            <a:ext cx="-11796840" cy="-11796840"/>
          </a:xfrm>
          <a:prstGeom prst="rect">
            <a:avLst/>
          </a:prstGeom>
        </p:spPr>
        <p:txBody>
          <a:bodyPr bIns="45000" lIns="90000" rIns="90000" tIns="45000"/>
          <a:p>
            <a:pPr>
              <a:lnSpc>
                <a:spcPct val="100000"/>
              </a:lnSpc>
            </a:pPr>
            <a:fld id="{B1B1C121-F1F1-4111-91E1-01B181B1F101}" type="slidenum">
              <a:rPr lang="it-IT">
                <a:solidFill>
                  <a:srgbClr val="000000"/>
                </a:solidFill>
                <a:latin typeface="+mn-lt"/>
                <a:ea typeface="+mn-ea"/>
              </a:rPr>
              <a:t>&lt;numero&gt;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73" name="TextShape 2"/>
          <p:cNvSpPr txBox="1"/>
          <p:nvPr/>
        </p:nvSpPr>
        <p:spPr>
          <a:xfrm>
            <a:off x="0" y="0"/>
            <a:ext cx="-11796840" cy="-11796840"/>
          </a:xfrm>
          <a:prstGeom prst="rect">
            <a:avLst/>
          </a:prstGeom>
        </p:spPr>
        <p:txBody>
          <a:bodyPr bIns="45000" lIns="90000" rIns="90000" tIns="45000"/>
          <a:p>
            <a:pPr>
              <a:lnSpc>
                <a:spcPct val="100000"/>
              </a:lnSpc>
            </a:pPr>
            <a:fld id="{11215151-3141-4101-B111-C10121B111C1}" type="slidenum">
              <a:rPr lang="it-IT">
                <a:solidFill>
                  <a:srgbClr val="000000"/>
                </a:solidFill>
                <a:latin typeface="+mn-lt"/>
                <a:ea typeface="+mn-ea"/>
              </a:rPr>
              <a:t>&lt;numero&gt;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75" name="TextShape 2"/>
          <p:cNvSpPr txBox="1"/>
          <p:nvPr/>
        </p:nvSpPr>
        <p:spPr>
          <a:xfrm>
            <a:off x="0" y="0"/>
            <a:ext cx="-11796840" cy="-11796840"/>
          </a:xfrm>
          <a:prstGeom prst="rect">
            <a:avLst/>
          </a:prstGeom>
        </p:spPr>
        <p:txBody>
          <a:bodyPr bIns="45000" lIns="90000" rIns="90000" tIns="45000"/>
          <a:p>
            <a:pPr>
              <a:lnSpc>
                <a:spcPct val="100000"/>
              </a:lnSpc>
            </a:pPr>
            <a:fld id="{41A1B111-1111-41C1-A1D1-D151A121E1D1}" type="slidenum">
              <a:rPr lang="it-IT">
                <a:solidFill>
                  <a:srgbClr val="000000"/>
                </a:solidFill>
                <a:latin typeface="+mn-lt"/>
                <a:ea typeface="+mn-ea"/>
              </a:rPr>
              <a:t>&lt;numero&gt;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77" name="TextShape 2"/>
          <p:cNvSpPr txBox="1"/>
          <p:nvPr/>
        </p:nvSpPr>
        <p:spPr>
          <a:xfrm>
            <a:off x="0" y="0"/>
            <a:ext cx="-11796840" cy="-11796840"/>
          </a:xfrm>
          <a:prstGeom prst="rect">
            <a:avLst/>
          </a:prstGeom>
        </p:spPr>
        <p:txBody>
          <a:bodyPr bIns="45000" lIns="90000" rIns="90000" tIns="45000"/>
          <a:p>
            <a:pPr>
              <a:lnSpc>
                <a:spcPct val="100000"/>
              </a:lnSpc>
            </a:pPr>
            <a:fld id="{D131A181-C1C1-4161-91B1-310141D19181}" type="slidenum">
              <a:rPr lang="it-IT">
                <a:solidFill>
                  <a:srgbClr val="000000"/>
                </a:solidFill>
                <a:latin typeface="+mn-lt"/>
                <a:ea typeface="+mn-ea"/>
              </a:rPr>
              <a:t>&lt;numero&gt;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79" name="TextShape 2"/>
          <p:cNvSpPr txBox="1"/>
          <p:nvPr/>
        </p:nvSpPr>
        <p:spPr>
          <a:xfrm>
            <a:off x="0" y="0"/>
            <a:ext cx="-11796840" cy="-11796840"/>
          </a:xfrm>
          <a:prstGeom prst="rect">
            <a:avLst/>
          </a:prstGeom>
        </p:spPr>
        <p:txBody>
          <a:bodyPr bIns="45000" lIns="90000" rIns="90000" tIns="45000"/>
          <a:p>
            <a:pPr>
              <a:lnSpc>
                <a:spcPct val="100000"/>
              </a:lnSpc>
            </a:pPr>
            <a:fld id="{51216121-2121-4131-91E1-F18161717181}" type="slidenum">
              <a:rPr lang="it-IT">
                <a:solidFill>
                  <a:srgbClr val="000000"/>
                </a:solidFill>
                <a:latin typeface="+mn-lt"/>
                <a:ea typeface="+mn-ea"/>
              </a:rPr>
              <a:t>&lt;numero&gt;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81" name="TextShape 2"/>
          <p:cNvSpPr txBox="1"/>
          <p:nvPr/>
        </p:nvSpPr>
        <p:spPr>
          <a:xfrm>
            <a:off x="0" y="0"/>
            <a:ext cx="-11796840" cy="-11796840"/>
          </a:xfrm>
          <a:prstGeom prst="rect">
            <a:avLst/>
          </a:prstGeom>
        </p:spPr>
        <p:txBody>
          <a:bodyPr bIns="45000" lIns="90000" rIns="90000" tIns="45000"/>
          <a:p>
            <a:pPr>
              <a:lnSpc>
                <a:spcPct val="100000"/>
              </a:lnSpc>
            </a:pPr>
            <a:fld id="{41315141-9191-41D1-A1C1-815111A161D1}" type="slidenum">
              <a:rPr lang="it-IT">
                <a:solidFill>
                  <a:srgbClr val="000000"/>
                </a:solidFill>
                <a:latin typeface="+mn-lt"/>
                <a:ea typeface="+mn-ea"/>
              </a:rPr>
              <a:t>&lt;numero&gt;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83" name="TextShape 2"/>
          <p:cNvSpPr txBox="1"/>
          <p:nvPr/>
        </p:nvSpPr>
        <p:spPr>
          <a:xfrm>
            <a:off x="0" y="0"/>
            <a:ext cx="-11796840" cy="-11796840"/>
          </a:xfrm>
          <a:prstGeom prst="rect">
            <a:avLst/>
          </a:prstGeom>
        </p:spPr>
        <p:txBody>
          <a:bodyPr bIns="45000" lIns="90000" rIns="90000" tIns="45000"/>
          <a:p>
            <a:pPr>
              <a:lnSpc>
                <a:spcPct val="100000"/>
              </a:lnSpc>
            </a:pPr>
            <a:fld id="{0131E101-9121-41A1-8131-2101F1517141}" type="slidenum">
              <a:rPr lang="it-IT">
                <a:solidFill>
                  <a:srgbClr val="000000"/>
                </a:solidFill>
                <a:latin typeface="+mn-lt"/>
                <a:ea typeface="+mn-ea"/>
              </a:rPr>
              <a:t>&lt;numero&gt;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85" name="TextShape 2"/>
          <p:cNvSpPr txBox="1"/>
          <p:nvPr/>
        </p:nvSpPr>
        <p:spPr>
          <a:xfrm>
            <a:off x="0" y="0"/>
            <a:ext cx="-11796840" cy="-11796840"/>
          </a:xfrm>
          <a:prstGeom prst="rect">
            <a:avLst/>
          </a:prstGeom>
        </p:spPr>
        <p:txBody>
          <a:bodyPr bIns="45000" lIns="90000" rIns="90000" tIns="45000"/>
          <a:p>
            <a:pPr>
              <a:lnSpc>
                <a:spcPct val="100000"/>
              </a:lnSpc>
            </a:pPr>
            <a:fld id="{1171D1A1-C1E1-41D1-9141-9141E1A1C191}" type="slidenum">
              <a:rPr lang="it-IT">
                <a:solidFill>
                  <a:srgbClr val="000000"/>
                </a:solidFill>
                <a:latin typeface="+mn-lt"/>
                <a:ea typeface="+mn-ea"/>
              </a:rPr>
              <a:t>&lt;numero&gt;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87" name="TextShape 2"/>
          <p:cNvSpPr txBox="1"/>
          <p:nvPr/>
        </p:nvSpPr>
        <p:spPr>
          <a:xfrm>
            <a:off x="0" y="0"/>
            <a:ext cx="-11796840" cy="-11796840"/>
          </a:xfrm>
          <a:prstGeom prst="rect">
            <a:avLst/>
          </a:prstGeom>
        </p:spPr>
        <p:txBody>
          <a:bodyPr bIns="45000" lIns="90000" rIns="90000" tIns="45000"/>
          <a:p>
            <a:pPr>
              <a:lnSpc>
                <a:spcPct val="100000"/>
              </a:lnSpc>
            </a:pPr>
            <a:fld id="{C15111F1-7121-41A1-8121-212111110141}" type="slidenum">
              <a:rPr lang="it-IT">
                <a:solidFill>
                  <a:srgbClr val="000000"/>
                </a:solidFill>
                <a:latin typeface="+mn-lt"/>
                <a:ea typeface="+mn-ea"/>
              </a:rPr>
              <a:t>&lt;numero&gt;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53" name="TextShape 2"/>
          <p:cNvSpPr txBox="1"/>
          <p:nvPr/>
        </p:nvSpPr>
        <p:spPr>
          <a:xfrm>
            <a:off x="0" y="0"/>
            <a:ext cx="-11796840" cy="-11796840"/>
          </a:xfrm>
          <a:prstGeom prst="rect">
            <a:avLst/>
          </a:prstGeom>
        </p:spPr>
        <p:txBody>
          <a:bodyPr bIns="45000" lIns="90000" rIns="90000" tIns="45000"/>
          <a:p>
            <a:pPr>
              <a:lnSpc>
                <a:spcPct val="100000"/>
              </a:lnSpc>
            </a:pPr>
            <a:fld id="{01A16171-4101-41A1-B1F1-B1F1A131F1A1}" type="slidenum">
              <a:rPr lang="it-IT">
                <a:solidFill>
                  <a:srgbClr val="000000"/>
                </a:solidFill>
                <a:latin typeface="+mn-lt"/>
                <a:ea typeface="+mn-ea"/>
              </a:rPr>
              <a:t>&lt;numero&gt;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55" name="TextShape 2"/>
          <p:cNvSpPr txBox="1"/>
          <p:nvPr/>
        </p:nvSpPr>
        <p:spPr>
          <a:xfrm>
            <a:off x="0" y="0"/>
            <a:ext cx="-11796840" cy="-11796840"/>
          </a:xfrm>
          <a:prstGeom prst="rect">
            <a:avLst/>
          </a:prstGeom>
        </p:spPr>
        <p:txBody>
          <a:bodyPr bIns="45000" lIns="90000" rIns="90000" tIns="45000"/>
          <a:p>
            <a:pPr>
              <a:lnSpc>
                <a:spcPct val="100000"/>
              </a:lnSpc>
            </a:pPr>
            <a:fld id="{E1714141-7141-4151-A131-C1017171C191}" type="slidenum">
              <a:rPr lang="it-IT">
                <a:solidFill>
                  <a:srgbClr val="000000"/>
                </a:solidFill>
                <a:latin typeface="+mn-lt"/>
                <a:ea typeface="+mn-ea"/>
              </a:rPr>
              <a:t>&lt;numero&gt;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57" name="TextShape 2"/>
          <p:cNvSpPr txBox="1"/>
          <p:nvPr/>
        </p:nvSpPr>
        <p:spPr>
          <a:xfrm>
            <a:off x="0" y="0"/>
            <a:ext cx="-11796840" cy="-11796840"/>
          </a:xfrm>
          <a:prstGeom prst="rect">
            <a:avLst/>
          </a:prstGeom>
        </p:spPr>
        <p:txBody>
          <a:bodyPr bIns="45000" lIns="90000" rIns="90000" tIns="45000"/>
          <a:p>
            <a:pPr>
              <a:lnSpc>
                <a:spcPct val="100000"/>
              </a:lnSpc>
            </a:pPr>
            <a:fld id="{B1E1E171-F161-41F1-A151-112191016171}" type="slidenum">
              <a:rPr lang="it-IT">
                <a:solidFill>
                  <a:srgbClr val="000000"/>
                </a:solidFill>
                <a:latin typeface="+mn-lt"/>
                <a:ea typeface="+mn-ea"/>
              </a:rPr>
              <a:t>&lt;numero&gt;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59" name="TextShape 2"/>
          <p:cNvSpPr txBox="1"/>
          <p:nvPr/>
        </p:nvSpPr>
        <p:spPr>
          <a:xfrm>
            <a:off x="0" y="0"/>
            <a:ext cx="-11796840" cy="-11796840"/>
          </a:xfrm>
          <a:prstGeom prst="rect">
            <a:avLst/>
          </a:prstGeom>
        </p:spPr>
        <p:txBody>
          <a:bodyPr bIns="45000" lIns="90000" rIns="90000" tIns="45000"/>
          <a:p>
            <a:pPr>
              <a:lnSpc>
                <a:spcPct val="100000"/>
              </a:lnSpc>
            </a:pPr>
            <a:fld id="{41413191-D1C1-41A1-8191-61D181A191F1}" type="slidenum">
              <a:rPr lang="it-IT">
                <a:solidFill>
                  <a:srgbClr val="000000"/>
                </a:solidFill>
                <a:latin typeface="+mn-lt"/>
                <a:ea typeface="+mn-ea"/>
              </a:rPr>
              <a:t>&lt;numero&gt;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61" name="TextShape 2"/>
          <p:cNvSpPr txBox="1"/>
          <p:nvPr/>
        </p:nvSpPr>
        <p:spPr>
          <a:xfrm>
            <a:off x="0" y="0"/>
            <a:ext cx="-11796840" cy="-11796840"/>
          </a:xfrm>
          <a:prstGeom prst="rect">
            <a:avLst/>
          </a:prstGeom>
        </p:spPr>
        <p:txBody>
          <a:bodyPr bIns="45000" lIns="90000" rIns="90000" tIns="45000"/>
          <a:p>
            <a:pPr>
              <a:lnSpc>
                <a:spcPct val="100000"/>
              </a:lnSpc>
            </a:pPr>
            <a:fld id="{6151F191-0151-4191-8121-C1F19141D1E1}" type="slidenum">
              <a:rPr lang="it-IT">
                <a:solidFill>
                  <a:srgbClr val="000000"/>
                </a:solidFill>
                <a:latin typeface="+mn-lt"/>
                <a:ea typeface="+mn-ea"/>
              </a:rPr>
              <a:t>&lt;numero&gt;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63" name="TextShape 2"/>
          <p:cNvSpPr txBox="1"/>
          <p:nvPr/>
        </p:nvSpPr>
        <p:spPr>
          <a:xfrm>
            <a:off x="0" y="0"/>
            <a:ext cx="-11796840" cy="-11796840"/>
          </a:xfrm>
          <a:prstGeom prst="rect">
            <a:avLst/>
          </a:prstGeom>
        </p:spPr>
        <p:txBody>
          <a:bodyPr bIns="45000" lIns="90000" rIns="90000" tIns="45000"/>
          <a:p>
            <a:pPr>
              <a:lnSpc>
                <a:spcPct val="100000"/>
              </a:lnSpc>
            </a:pPr>
            <a:fld id="{0081E131-91B1-41A1-A1B1-71917121F1D1}" type="slidenum">
              <a:rPr lang="it-IT">
                <a:solidFill>
                  <a:srgbClr val="000000"/>
                </a:solidFill>
                <a:latin typeface="+mn-lt"/>
                <a:ea typeface="+mn-ea"/>
              </a:rPr>
              <a:t>&lt;numero&gt;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65" name="TextShape 2"/>
          <p:cNvSpPr txBox="1"/>
          <p:nvPr/>
        </p:nvSpPr>
        <p:spPr>
          <a:xfrm>
            <a:off x="0" y="0"/>
            <a:ext cx="-11796840" cy="-11796840"/>
          </a:xfrm>
          <a:prstGeom prst="rect">
            <a:avLst/>
          </a:prstGeom>
        </p:spPr>
        <p:txBody>
          <a:bodyPr bIns="45000" lIns="90000" rIns="90000" tIns="45000"/>
          <a:p>
            <a:pPr>
              <a:lnSpc>
                <a:spcPct val="100000"/>
              </a:lnSpc>
            </a:pPr>
            <a:fld id="{81514181-A171-4191-9161-D11171315121}" type="slidenum">
              <a:rPr lang="it-IT">
                <a:solidFill>
                  <a:srgbClr val="000000"/>
                </a:solidFill>
                <a:latin typeface="+mn-lt"/>
                <a:ea typeface="+mn-ea"/>
              </a:rPr>
              <a:t>&lt;numero&gt;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167" name="TextShape 2"/>
          <p:cNvSpPr txBox="1"/>
          <p:nvPr/>
        </p:nvSpPr>
        <p:spPr>
          <a:xfrm>
            <a:off x="0" y="0"/>
            <a:ext cx="-11796840" cy="-11796840"/>
          </a:xfrm>
          <a:prstGeom prst="rect">
            <a:avLst/>
          </a:prstGeom>
        </p:spPr>
        <p:txBody>
          <a:bodyPr bIns="45000" lIns="90000" rIns="90000" tIns="45000"/>
          <a:p>
            <a:pPr>
              <a:lnSpc>
                <a:spcPct val="100000"/>
              </a:lnSpc>
            </a:pPr>
            <a:fld id="{F141F1E1-2181-4191-A151-1171F1312111}" type="slidenum">
              <a:rPr lang="it-IT">
                <a:solidFill>
                  <a:srgbClr val="000000"/>
                </a:solidFill>
                <a:latin typeface="+mn-lt"/>
                <a:ea typeface="+mn-ea"/>
              </a:rPr>
              <a:t>&lt;numero&gt;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31"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32"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3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6"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7"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3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0"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10"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5"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80880" y="4853520"/>
            <a:ext cx="8457840" cy="7282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0"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21"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5"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80880" y="4853520"/>
            <a:ext cx="8457840" cy="122220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Line 1"/>
          <p:cNvSpPr/>
          <p:nvPr/>
        </p:nvSpPr>
        <p:spPr>
          <a:xfrm>
            <a:off x="514080" y="1050840"/>
            <a:ext cx="8629920" cy="2160"/>
          </a:xfrm>
          <a:prstGeom prst="line">
            <a:avLst/>
          </a:prstGeom>
          <a:ln w="9360">
            <a:solidFill>
              <a:srgbClr val="a5b592"/>
            </a:solidFill>
            <a:round/>
          </a:ln>
        </p:spPr>
      </p:sp>
      <p:sp>
        <p:nvSpPr>
          <p:cNvPr id="1" name="Line 2"/>
          <p:cNvSpPr/>
          <p:nvPr/>
        </p:nvSpPr>
        <p:spPr>
          <a:xfrm>
            <a:off x="514080" y="1050840"/>
            <a:ext cx="8629920" cy="2160"/>
          </a:xfrm>
          <a:prstGeom prst="line">
            <a:avLst/>
          </a:prstGeom>
          <a:ln w="9360">
            <a:solidFill>
              <a:srgbClr val="a5b592"/>
            </a:solidFill>
            <a:round/>
          </a:ln>
        </p:spPr>
      </p:sp>
      <p:sp>
        <p:nvSpPr>
          <p:cNvPr id="2" name="Line 3"/>
          <p:cNvSpPr/>
          <p:nvPr/>
        </p:nvSpPr>
        <p:spPr>
          <a:xfrm>
            <a:off x="514080" y="1057680"/>
            <a:ext cx="8629920" cy="2520"/>
          </a:xfrm>
          <a:prstGeom prst="line">
            <a:avLst/>
          </a:prstGeom>
          <a:ln w="9360">
            <a:solidFill>
              <a:srgbClr val="a5b592"/>
            </a:solidFill>
            <a:round/>
          </a:ln>
        </p:spPr>
      </p:sp>
      <p:sp>
        <p:nvSpPr>
          <p:cNvPr id="3" name="Line 4"/>
          <p:cNvSpPr/>
          <p:nvPr/>
        </p:nvSpPr>
        <p:spPr>
          <a:xfrm>
            <a:off x="514080" y="5349600"/>
            <a:ext cx="8629920" cy="2520"/>
          </a:xfrm>
          <a:prstGeom prst="line">
            <a:avLst/>
          </a:prstGeom>
          <a:ln w="9360">
            <a:solidFill>
              <a:srgbClr val="a5b592"/>
            </a:solidFill>
            <a:round/>
          </a:ln>
        </p:spPr>
      </p:sp>
      <p:sp>
        <p:nvSpPr>
          <p:cNvPr id="4" name="PlaceHolder 5"/>
          <p:cNvSpPr>
            <a:spLocks noGrp="1"/>
          </p:cNvSpPr>
          <p:nvPr>
            <p:ph type="title"/>
          </p:nvPr>
        </p:nvSpPr>
        <p:spPr>
          <a:xfrm>
            <a:off x="380880" y="4853520"/>
            <a:ext cx="8457840" cy="1221840"/>
          </a:xfrm>
          <a:prstGeom prst="rect">
            <a:avLst/>
          </a:prstGeom>
        </p:spPr>
        <p:txBody>
          <a:bodyPr bIns="45000" lIns="90000" rIns="90000" tIns="45000"/>
          <a:p>
            <a:pPr>
              <a:lnSpc>
                <a:spcPct val="100000"/>
              </a:lnSpc>
            </a:pPr>
            <a:r>
              <a:rPr lang="it-IT" sz="3600">
                <a:solidFill>
                  <a:srgbClr val="444d26"/>
                </a:solidFill>
                <a:latin typeface="Franklin Gothic Medium"/>
              </a:rPr>
              <a:t>Fate clic per modificare il formato del testo del titoloFare clic per modificare lo stile del titolo</a:t>
            </a:r>
            <a:endParaRPr/>
          </a:p>
        </p:txBody>
      </p:sp>
      <p:sp>
        <p:nvSpPr>
          <p:cNvPr id="5" name="PlaceHolder 6"/>
          <p:cNvSpPr>
            <a:spLocks noGrp="1"/>
          </p:cNvSpPr>
          <p:nvPr>
            <p:ph type="dt"/>
          </p:nvPr>
        </p:nvSpPr>
        <p:spPr>
          <a:xfrm>
            <a:off x="0" y="0"/>
            <a:ext cx="-11796840" cy="-11796840"/>
          </a:xfrm>
          <a:prstGeom prst="rect">
            <a:avLst/>
          </a:prstGeom>
        </p:spPr>
        <p:txBody>
          <a:bodyPr bIns="45000" lIns="90000" rIns="90000" tIns="45000"/>
          <a:p>
            <a:pPr>
              <a:lnSpc>
                <a:spcPct val="100000"/>
              </a:lnSpc>
            </a:pPr>
            <a:r>
              <a:rPr lang="it-IT">
                <a:solidFill>
                  <a:srgbClr val="000000"/>
                </a:solidFill>
                <a:latin typeface="Franklin Gothic Book"/>
              </a:rPr>
              <a:t>10/08/15</a:t>
            </a:r>
            <a:endParaRPr/>
          </a:p>
        </p:txBody>
      </p:sp>
      <p:sp>
        <p:nvSpPr>
          <p:cNvPr id="6" name="PlaceHolder 7"/>
          <p:cNvSpPr>
            <a:spLocks noGrp="1"/>
          </p:cNvSpPr>
          <p:nvPr>
            <p:ph type="ftr"/>
          </p:nvPr>
        </p:nvSpPr>
        <p:spPr>
          <a:xfrm>
            <a:off x="0" y="0"/>
            <a:ext cx="-11796840" cy="-11796840"/>
          </a:xfrm>
          <a:prstGeom prst="rect">
            <a:avLst/>
          </a:prstGeom>
        </p:spPr>
        <p:txBody>
          <a:bodyPr bIns="45000" lIns="90000" rIns="90000" tIns="45000"/>
          <a:p>
            <a:endParaRPr/>
          </a:p>
        </p:txBody>
      </p:sp>
      <p:sp>
        <p:nvSpPr>
          <p:cNvPr id="7" name="PlaceHolder 8"/>
          <p:cNvSpPr>
            <a:spLocks noGrp="1"/>
          </p:cNvSpPr>
          <p:nvPr>
            <p:ph type="sldNum"/>
          </p:nvPr>
        </p:nvSpPr>
        <p:spPr>
          <a:xfrm>
            <a:off x="8229600" y="6473880"/>
            <a:ext cx="758520" cy="246600"/>
          </a:xfrm>
          <a:prstGeom prst="rect">
            <a:avLst/>
          </a:prstGeom>
        </p:spPr>
        <p:txBody>
          <a:bodyPr bIns="45000" lIns="90000" rIns="90000" tIns="45000"/>
          <a:p>
            <a:pPr>
              <a:lnSpc>
                <a:spcPct val="100000"/>
              </a:lnSpc>
            </a:pPr>
            <a:fld id="{F1319161-21C1-41B1-B181-91D141A16191}" type="slidenum">
              <a:rPr lang="it-IT">
                <a:solidFill>
                  <a:srgbClr val="000000"/>
                </a:solidFill>
                <a:latin typeface="Franklin Gothic Book"/>
              </a:rPr>
              <a:t>&lt;numero&gt;</a:t>
            </a:fld>
            <a:endParaRPr/>
          </a:p>
        </p:txBody>
      </p:sp>
      <p:sp>
        <p:nvSpPr>
          <p:cNvPr id="8" name="PlaceHolder 9"/>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it-IT"/>
              <a:t>Fate clic per modificare il formato del testo della struttura</a:t>
            </a:r>
            <a:endParaRPr/>
          </a:p>
          <a:p>
            <a:pPr lvl="1">
              <a:buSzPct val="75000"/>
              <a:buFont typeface="StarSymbol"/>
              <a:buChar char=""/>
            </a:pPr>
            <a:r>
              <a:rPr lang="it-IT"/>
              <a:t>Secondo livello struttura</a:t>
            </a:r>
            <a:endParaRPr/>
          </a:p>
          <a:p>
            <a:pPr lvl="2">
              <a:buSzPct val="45000"/>
              <a:buFont typeface="StarSymbol"/>
              <a:buChar char=""/>
            </a:pPr>
            <a:r>
              <a:rPr lang="it-IT"/>
              <a:t>Terzo livello struttura</a:t>
            </a:r>
            <a:endParaRPr/>
          </a:p>
          <a:p>
            <a:pPr lvl="3">
              <a:buSzPct val="75000"/>
              <a:buFont typeface="StarSymbol"/>
              <a:buChar char=""/>
            </a:pPr>
            <a:r>
              <a:rPr lang="it-IT"/>
              <a:t>Quarto livello struttura</a:t>
            </a:r>
            <a:endParaRPr/>
          </a:p>
          <a:p>
            <a:pPr lvl="4">
              <a:buSzPct val="45000"/>
              <a:buFont typeface="StarSymbol"/>
              <a:buChar char=""/>
            </a:pPr>
            <a:r>
              <a:rPr lang="it-IT"/>
              <a:t>Quinto livello struttura</a:t>
            </a:r>
            <a:endParaRPr/>
          </a:p>
          <a:p>
            <a:pPr lvl="5">
              <a:buSzPct val="45000"/>
              <a:buFont typeface="StarSymbol"/>
              <a:buChar char=""/>
            </a:pPr>
            <a:r>
              <a:rPr lang="it-IT"/>
              <a:t>Sesto livello struttura</a:t>
            </a:r>
            <a:endParaRPr/>
          </a:p>
          <a:p>
            <a:pPr lvl="6">
              <a:buSzPct val="45000"/>
              <a:buFont typeface="StarSymbol"/>
              <a:buChar char=""/>
            </a:pPr>
            <a:r>
              <a:rPr lang="it-IT"/>
              <a:t>Settimo livello struttura</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2.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2.xml"/><Relationship Id="rId6"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image" Target="../media/image30.png"/><Relationship Id="rId4" Type="http://schemas.openxmlformats.org/officeDocument/2006/relationships/slideLayout" Target="../slideLayouts/slideLayout2.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2.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2.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2.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2.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2.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2.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 name="TextShape 1"/>
          <p:cNvSpPr txBox="1"/>
          <p:nvPr/>
        </p:nvSpPr>
        <p:spPr>
          <a:xfrm>
            <a:off x="4140000" y="1412640"/>
            <a:ext cx="4355640" cy="2808000"/>
          </a:xfrm>
          <a:prstGeom prst="rect">
            <a:avLst/>
          </a:prstGeom>
        </p:spPr>
        <p:txBody>
          <a:bodyPr bIns="45000" lIns="90000" rIns="90000" tIns="45000"/>
          <a:p>
            <a:pPr algn="ctr">
              <a:lnSpc>
                <a:spcPct val="100000"/>
              </a:lnSpc>
            </a:pPr>
            <a:r>
              <a:rPr lang="it-IT" sz="4000">
                <a:solidFill>
                  <a:srgbClr val="c00000"/>
                </a:solidFill>
                <a:latin typeface="Franklin Gothic Medium"/>
              </a:rPr>
              <a:t>Maria e Giuseppe </a:t>
            </a:r>
            <a:r>
              <a:rPr lang="it-IT" sz="4000">
                <a:solidFill>
                  <a:srgbClr val="c00000"/>
                </a:solidFill>
                <a:latin typeface="Franklin Gothic Medium"/>
              </a:rPr>
              <a:t>
</a:t>
            </a:r>
            <a:r>
              <a:rPr lang="it-IT" sz="4000">
                <a:solidFill>
                  <a:srgbClr val="c00000"/>
                </a:solidFill>
                <a:latin typeface="Franklin Gothic Medium"/>
              </a:rPr>
              <a:t>sposi e genitori</a:t>
            </a:r>
            <a:r>
              <a:rPr lang="it-IT" sz="4000">
                <a:solidFill>
                  <a:srgbClr val="c00000"/>
                </a:solidFill>
                <a:latin typeface="Franklin Gothic Medium"/>
              </a:rPr>
              <a:t>
</a:t>
            </a:r>
            <a:r>
              <a:rPr lang="it-IT" sz="4000">
                <a:solidFill>
                  <a:srgbClr val="c00000"/>
                </a:solidFill>
                <a:latin typeface="Franklin Gothic Medium"/>
              </a:rPr>
              <a:t>amati dal signore</a:t>
            </a:r>
            <a:endParaRPr/>
          </a:p>
        </p:txBody>
      </p:sp>
      <p:sp>
        <p:nvSpPr>
          <p:cNvPr id="47" name="TextShape 2"/>
          <p:cNvSpPr txBox="1"/>
          <p:nvPr/>
        </p:nvSpPr>
        <p:spPr>
          <a:xfrm>
            <a:off x="2267640" y="476640"/>
            <a:ext cx="4929480" cy="4320000"/>
          </a:xfrm>
          <a:prstGeom prst="rect">
            <a:avLst/>
          </a:prstGeom>
        </p:spPr>
        <p:txBody>
          <a:bodyPr anchor="b" bIns="45000" lIns="90000" rIns="90000" tIns="45000"/>
          <a:p>
            <a:pPr algn="ctr"/>
            <a:endParaRPr/>
          </a:p>
        </p:txBody>
      </p:sp>
      <p:pic>
        <p:nvPicPr>
          <p:cNvPr descr="" id="48" name="Immagine 4"/>
          <p:cNvPicPr/>
          <p:nvPr/>
        </p:nvPicPr>
        <p:blipFill>
          <a:blip r:embed="rId1"/>
          <a:stretch>
            <a:fillRect/>
          </a:stretch>
        </p:blipFill>
        <p:spPr>
          <a:xfrm>
            <a:off x="323640" y="548640"/>
            <a:ext cx="3528000" cy="4642200"/>
          </a:xfrm>
          <a:prstGeom prst="rect">
            <a:avLst/>
          </a:prstGeom>
        </p:spPr>
      </p:pic>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00" name="Immagine 4"/>
          <p:cNvPicPr/>
          <p:nvPr/>
        </p:nvPicPr>
        <p:blipFill>
          <a:blip r:embed="rId1"/>
          <a:stretch>
            <a:fillRect/>
          </a:stretch>
        </p:blipFill>
        <p:spPr>
          <a:xfrm>
            <a:off x="2483640" y="5805360"/>
            <a:ext cx="575640" cy="757440"/>
          </a:xfrm>
          <a:prstGeom prst="rect">
            <a:avLst/>
          </a:prstGeom>
        </p:spPr>
      </p:pic>
      <p:sp>
        <p:nvSpPr>
          <p:cNvPr id="101" name="CustomShape 2"/>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sp>
        <p:nvSpPr>
          <p:cNvPr id="102" name="CustomShape 3"/>
          <p:cNvSpPr/>
          <p:nvPr/>
        </p:nvSpPr>
        <p:spPr>
          <a:xfrm>
            <a:off x="3132000" y="1196640"/>
            <a:ext cx="5184360" cy="1796040"/>
          </a:xfrm>
          <a:prstGeom prst="rect">
            <a:avLst/>
          </a:prstGeom>
        </p:spPr>
        <p:txBody>
          <a:bodyPr bIns="45000" lIns="90000" rIns="90000" tIns="45000"/>
          <a:p>
            <a:pPr>
              <a:lnSpc>
                <a:spcPct val="100000"/>
              </a:lnSpc>
            </a:pPr>
            <a:r>
              <a:rPr b="1" lang="it-IT" sz="2800">
                <a:solidFill>
                  <a:srgbClr val="000000"/>
                </a:solidFill>
                <a:latin typeface="Franklin Gothic Book"/>
              </a:rPr>
              <a:t>Questo per voi il segno: troverete </a:t>
            </a:r>
            <a:r>
              <a:rPr b="1" lang="it-IT" sz="2800" u="sng">
                <a:solidFill>
                  <a:srgbClr val="00b050"/>
                </a:solidFill>
                <a:latin typeface="Franklin Gothic Book"/>
              </a:rPr>
              <a:t>un bambino </a:t>
            </a:r>
            <a:r>
              <a:rPr b="1" lang="it-IT" sz="2800" u="sng">
                <a:solidFill>
                  <a:srgbClr val="dd7e0e"/>
                </a:solidFill>
                <a:latin typeface="Franklin Gothic Book"/>
              </a:rPr>
              <a:t>avvolto in fasce</a:t>
            </a:r>
            <a:r>
              <a:rPr b="1" lang="it-IT" sz="2800" u="sng">
                <a:solidFill>
                  <a:srgbClr val="000000"/>
                </a:solidFill>
                <a:latin typeface="Franklin Gothic Book"/>
              </a:rPr>
              <a:t>, </a:t>
            </a:r>
            <a:r>
              <a:rPr b="1" lang="it-IT" sz="2800" u="sng">
                <a:solidFill>
                  <a:srgbClr val="0070c0"/>
                </a:solidFill>
                <a:latin typeface="Franklin Gothic Book"/>
              </a:rPr>
              <a:t>adagiato in una mangiatoia</a:t>
            </a:r>
            <a:r>
              <a:rPr lang="it-IT" sz="2800" u="sng">
                <a:solidFill>
                  <a:srgbClr val="000000"/>
                </a:solidFill>
                <a:latin typeface="Franklin Gothic Book"/>
              </a:rPr>
              <a:t>.</a:t>
            </a:r>
            <a:endParaRPr/>
          </a:p>
        </p:txBody>
      </p:sp>
      <p:sp>
        <p:nvSpPr>
          <p:cNvPr id="103" name="CustomShape 4"/>
          <p:cNvSpPr/>
          <p:nvPr/>
        </p:nvSpPr>
        <p:spPr>
          <a:xfrm>
            <a:off x="2627640" y="3213000"/>
            <a:ext cx="6048360" cy="1796040"/>
          </a:xfrm>
          <a:prstGeom prst="rect">
            <a:avLst/>
          </a:prstGeom>
        </p:spPr>
        <p:txBody>
          <a:bodyPr bIns="45000" lIns="90000" rIns="90000" tIns="45000"/>
          <a:p>
            <a:pPr>
              <a:lnSpc>
                <a:spcPct val="100000"/>
              </a:lnSpc>
            </a:pPr>
            <a:r>
              <a:rPr b="1" lang="it-IT" sz="2800">
                <a:solidFill>
                  <a:srgbClr val="000000"/>
                </a:solidFill>
                <a:latin typeface="Franklin Gothic Book"/>
              </a:rPr>
              <a:t>Andarono, senza indugio, e trovarono </a:t>
            </a:r>
            <a:r>
              <a:rPr b="1" lang="it-IT" sz="2800" u="sng">
                <a:solidFill>
                  <a:srgbClr val="dd7e0e"/>
                </a:solidFill>
                <a:latin typeface="Franklin Gothic Book"/>
              </a:rPr>
              <a:t>Maria e Giuseppe </a:t>
            </a:r>
            <a:r>
              <a:rPr b="1" lang="it-IT" sz="2800" u="sng">
                <a:solidFill>
                  <a:srgbClr val="00b050"/>
                </a:solidFill>
                <a:latin typeface="Franklin Gothic Book"/>
              </a:rPr>
              <a:t>e il bambino</a:t>
            </a:r>
            <a:r>
              <a:rPr b="1" lang="it-IT" sz="2800" u="sng">
                <a:solidFill>
                  <a:srgbClr val="000000"/>
                </a:solidFill>
                <a:latin typeface="Franklin Gothic Book"/>
              </a:rPr>
              <a:t>, </a:t>
            </a:r>
            <a:r>
              <a:rPr b="1" lang="it-IT" sz="2800" u="sng">
                <a:solidFill>
                  <a:srgbClr val="0070c0"/>
                </a:solidFill>
                <a:latin typeface="Franklin Gothic Book"/>
              </a:rPr>
              <a:t>adagiato nella mangiatoia.</a:t>
            </a:r>
            <a:endParaRPr/>
          </a:p>
        </p:txBody>
      </p:sp>
    </p:spTree>
  </p:cSld>
  <p:timing>
    <p:tnLst>
      <p:par>
        <p:cTn dur="indefinite" id="172" nodeType="tmRoot" restart="never">
          <p:childTnLst>
            <p:seq>
              <p:cTn dur="indefinite" id="173" nodeType="mainSeq">
                <p:childTnLst>
                  <p:par>
                    <p:cTn fill="hold" id="174">
                      <p:stCondLst>
                        <p:cond delay="indefinite"/>
                      </p:stCondLst>
                      <p:childTnLst>
                        <p:par>
                          <p:cTn fill="hold" id="175">
                            <p:stCondLst>
                              <p:cond delay="0"/>
                            </p:stCondLst>
                            <p:childTnLst>
                              <p:par>
                                <p:cTn fill="hold" id="176" nodeType="clickEffect" presetClass="entr" presetID="16" presetSubtype="26">
                                  <p:stCondLst>
                                    <p:cond delay="0"/>
                                  </p:stCondLst>
                                  <p:childTnLst>
                                    <p:set>
                                      <p:cBhvr>
                                        <p:cTn dur="1" fill="hold" id="177">
                                          <p:stCondLst>
                                            <p:cond delay="0"/>
                                          </p:stCondLst>
                                        </p:cTn>
                                        <p:tgtEl>
                                          <p:spTgt spid="102"/>
                                        </p:tgtEl>
                                        <p:attrNameLst>
                                          <p:attrName>style.visibility</p:attrName>
                                        </p:attrNameLst>
                                      </p:cBhvr>
                                      <p:to>
                                        <p:strVal val="visible"/>
                                      </p:to>
                                    </p:set>
                                    <p:animEffect filter="barn(inHorizontal)" transition="out">
                                      <p:cBhvr additive="repl">
                                        <p:cTn dur="2000" fill="freeze" id="178"/>
                                        <p:tgtEl>
                                          <p:spTgt spid="102"/>
                                        </p:tgtEl>
                                      </p:cBhvr>
                                    </p:animEffect>
                                  </p:childTnLst>
                                </p:cTn>
                              </p:par>
                            </p:childTnLst>
                          </p:cTn>
                        </p:par>
                      </p:childTnLst>
                    </p:cTn>
                  </p:par>
                  <p:par>
                    <p:cTn fill="hold" id="179">
                      <p:stCondLst>
                        <p:cond delay="indefinite"/>
                      </p:stCondLst>
                      <p:childTnLst>
                        <p:par>
                          <p:cTn fill="hold" id="180">
                            <p:stCondLst>
                              <p:cond delay="0"/>
                            </p:stCondLst>
                            <p:childTnLst>
                              <p:par>
                                <p:cTn fill="hold" id="181" nodeType="clickEffect" presetClass="entr" presetID="16" presetSubtype="26">
                                  <p:stCondLst>
                                    <p:cond delay="0"/>
                                  </p:stCondLst>
                                  <p:childTnLst>
                                    <p:set>
                                      <p:cBhvr>
                                        <p:cTn dur="1" fill="hold" id="182">
                                          <p:stCondLst>
                                            <p:cond delay="0"/>
                                          </p:stCondLst>
                                        </p:cTn>
                                        <p:tgtEl>
                                          <p:spTgt spid="103"/>
                                        </p:tgtEl>
                                        <p:attrNameLst>
                                          <p:attrName>style.visibility</p:attrName>
                                        </p:attrNameLst>
                                      </p:cBhvr>
                                      <p:to>
                                        <p:strVal val="visible"/>
                                      </p:to>
                                    </p:set>
                                    <p:animEffect filter="barn(inHorizontal)" transition="out">
                                      <p:cBhvr additive="repl">
                                        <p:cTn dur="2000" fill="freeze" id="183"/>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05" name="Immagine 4"/>
          <p:cNvPicPr/>
          <p:nvPr/>
        </p:nvPicPr>
        <p:blipFill>
          <a:blip r:embed="rId1"/>
          <a:stretch>
            <a:fillRect/>
          </a:stretch>
        </p:blipFill>
        <p:spPr>
          <a:xfrm>
            <a:off x="2483640" y="5805360"/>
            <a:ext cx="575640" cy="757440"/>
          </a:xfrm>
          <a:prstGeom prst="rect">
            <a:avLst/>
          </a:prstGeom>
        </p:spPr>
      </p:pic>
      <p:pic>
        <p:nvPicPr>
          <p:cNvPr descr="" id="106" name="Picture 2"/>
          <p:cNvPicPr/>
          <p:nvPr/>
        </p:nvPicPr>
        <p:blipFill>
          <a:blip r:embed="rId2"/>
          <a:stretch>
            <a:fillRect/>
          </a:stretch>
        </p:blipFill>
        <p:spPr>
          <a:xfrm>
            <a:off x="395640" y="188640"/>
            <a:ext cx="3744000" cy="2306160"/>
          </a:xfrm>
          <a:prstGeom prst="rect">
            <a:avLst/>
          </a:prstGeom>
        </p:spPr>
      </p:pic>
      <p:sp>
        <p:nvSpPr>
          <p:cNvPr id="107" name="CustomShape 2"/>
          <p:cNvSpPr/>
          <p:nvPr/>
        </p:nvSpPr>
        <p:spPr>
          <a:xfrm>
            <a:off x="4356000" y="188640"/>
            <a:ext cx="4571640" cy="3381480"/>
          </a:xfrm>
          <a:prstGeom prst="rect">
            <a:avLst/>
          </a:prstGeom>
        </p:spPr>
        <p:txBody>
          <a:bodyPr bIns="45000" lIns="90000" rIns="90000" tIns="45000"/>
          <a:p>
            <a:pPr>
              <a:lnSpc>
                <a:spcPct val="100000"/>
              </a:lnSpc>
            </a:pPr>
            <a:r>
              <a:rPr lang="it-IT">
                <a:solidFill>
                  <a:srgbClr val="000000"/>
                </a:solidFill>
                <a:latin typeface="Franklin Gothic Book"/>
              </a:rPr>
              <a:t>L’amore di due sposi Maria e Giuseppe è:</a:t>
            </a:r>
            <a:endParaRPr/>
          </a:p>
          <a:p>
            <a:pPr>
              <a:lnSpc>
                <a:spcPct val="100000"/>
              </a:lnSpc>
            </a:pPr>
            <a:endParaRPr/>
          </a:p>
          <a:p>
            <a:pPr>
              <a:lnSpc>
                <a:spcPct val="100000"/>
              </a:lnSpc>
            </a:pPr>
            <a:r>
              <a:rPr lang="it-IT">
                <a:solidFill>
                  <a:srgbClr val="000000"/>
                </a:solidFill>
                <a:latin typeface="Franklin Gothic Book"/>
              </a:rPr>
              <a:t>*luogo scelto da Dio per intrecciare la sua   </a:t>
            </a:r>
            <a:endParaRPr/>
          </a:p>
          <a:p>
            <a:pPr>
              <a:lnSpc>
                <a:spcPct val="100000"/>
              </a:lnSpc>
            </a:pPr>
            <a:r>
              <a:rPr lang="it-IT">
                <a:solidFill>
                  <a:srgbClr val="000000"/>
                </a:solidFill>
                <a:latin typeface="Franklin Gothic Book"/>
              </a:rPr>
              <a:t>  </a:t>
            </a:r>
            <a:r>
              <a:rPr lang="it-IT">
                <a:solidFill>
                  <a:srgbClr val="000000"/>
                </a:solidFill>
                <a:latin typeface="Franklin Gothic Book"/>
              </a:rPr>
              <a:t>storia con l’umanità.</a:t>
            </a:r>
            <a:endParaRPr/>
          </a:p>
          <a:p>
            <a:pPr>
              <a:lnSpc>
                <a:spcPct val="100000"/>
              </a:lnSpc>
            </a:pPr>
            <a:endParaRPr/>
          </a:p>
          <a:p>
            <a:pPr>
              <a:lnSpc>
                <a:spcPct val="100000"/>
              </a:lnSpc>
            </a:pPr>
            <a:r>
              <a:rPr lang="it-IT">
                <a:solidFill>
                  <a:srgbClr val="000000"/>
                </a:solidFill>
                <a:latin typeface="Franklin Gothic Book"/>
              </a:rPr>
              <a:t> </a:t>
            </a:r>
            <a:r>
              <a:rPr lang="it-IT">
                <a:solidFill>
                  <a:srgbClr val="000000"/>
                </a:solidFill>
                <a:latin typeface="Franklin Gothic Book"/>
              </a:rPr>
              <a:t>*luogo ritenuto da Dio come più adatto per  </a:t>
            </a:r>
            <a:endParaRPr/>
          </a:p>
          <a:p>
            <a:pPr>
              <a:lnSpc>
                <a:spcPct val="100000"/>
              </a:lnSpc>
            </a:pPr>
            <a:r>
              <a:rPr lang="it-IT">
                <a:solidFill>
                  <a:srgbClr val="000000"/>
                </a:solidFill>
                <a:latin typeface="Franklin Gothic Book"/>
              </a:rPr>
              <a:t>   </a:t>
            </a:r>
            <a:r>
              <a:rPr lang="it-IT">
                <a:solidFill>
                  <a:srgbClr val="000000"/>
                </a:solidFill>
                <a:latin typeface="Franklin Gothic Book"/>
              </a:rPr>
              <a:t>accogliere suo figlio</a:t>
            </a:r>
            <a:endParaRPr/>
          </a:p>
          <a:p>
            <a:pPr>
              <a:lnSpc>
                <a:spcPct val="100000"/>
              </a:lnSpc>
            </a:pPr>
            <a:endParaRPr/>
          </a:p>
          <a:p>
            <a:pPr>
              <a:lnSpc>
                <a:spcPct val="100000"/>
              </a:lnSpc>
            </a:pPr>
            <a:r>
              <a:rPr lang="it-IT">
                <a:solidFill>
                  <a:srgbClr val="000000"/>
                </a:solidFill>
                <a:latin typeface="Franklin Gothic Book"/>
              </a:rPr>
              <a:t> </a:t>
            </a:r>
            <a:r>
              <a:rPr lang="it-IT">
                <a:solidFill>
                  <a:srgbClr val="000000"/>
                </a:solidFill>
                <a:latin typeface="Franklin Gothic Book"/>
              </a:rPr>
              <a:t>*luogo più idoneo per far sì che suo figlio  </a:t>
            </a:r>
            <a:endParaRPr/>
          </a:p>
          <a:p>
            <a:pPr>
              <a:lnSpc>
                <a:spcPct val="100000"/>
              </a:lnSpc>
            </a:pPr>
            <a:r>
              <a:rPr lang="it-IT">
                <a:solidFill>
                  <a:srgbClr val="000000"/>
                </a:solidFill>
                <a:latin typeface="Franklin Gothic Book"/>
              </a:rPr>
              <a:t>   </a:t>
            </a:r>
            <a:r>
              <a:rPr lang="it-IT">
                <a:solidFill>
                  <a:srgbClr val="000000"/>
                </a:solidFill>
                <a:latin typeface="Franklin Gothic Book"/>
              </a:rPr>
              <a:t>cresca nella consapevolezza della sua </a:t>
            </a:r>
            <a:endParaRPr/>
          </a:p>
          <a:p>
            <a:pPr>
              <a:lnSpc>
                <a:spcPct val="100000"/>
              </a:lnSpc>
            </a:pPr>
            <a:r>
              <a:rPr lang="it-IT">
                <a:solidFill>
                  <a:srgbClr val="000000"/>
                </a:solidFill>
                <a:latin typeface="Franklin Gothic Book"/>
              </a:rPr>
              <a:t>   </a:t>
            </a:r>
            <a:r>
              <a:rPr lang="it-IT">
                <a:solidFill>
                  <a:srgbClr val="000000"/>
                </a:solidFill>
                <a:latin typeface="Franklin Gothic Book"/>
              </a:rPr>
              <a:t>missione</a:t>
            </a:r>
            <a:endParaRPr/>
          </a:p>
        </p:txBody>
      </p:sp>
      <p:pic>
        <p:nvPicPr>
          <p:cNvPr descr="" id="108" name="Picture 3"/>
          <p:cNvPicPr/>
          <p:nvPr/>
        </p:nvPicPr>
        <p:blipFill>
          <a:blip r:embed="rId3"/>
          <a:stretch>
            <a:fillRect/>
          </a:stretch>
        </p:blipFill>
        <p:spPr>
          <a:xfrm>
            <a:off x="395640" y="2709000"/>
            <a:ext cx="3816000" cy="2531880"/>
          </a:xfrm>
          <a:prstGeom prst="rect">
            <a:avLst/>
          </a:prstGeom>
        </p:spPr>
      </p:pic>
      <p:sp>
        <p:nvSpPr>
          <p:cNvPr id="109" name="CustomShape 3"/>
          <p:cNvSpPr/>
          <p:nvPr/>
        </p:nvSpPr>
        <p:spPr>
          <a:xfrm>
            <a:off x="4284000" y="3429000"/>
            <a:ext cx="4571640" cy="2558520"/>
          </a:xfrm>
          <a:prstGeom prst="rect">
            <a:avLst/>
          </a:prstGeom>
        </p:spPr>
        <p:txBody>
          <a:bodyPr bIns="45000" lIns="90000" rIns="90000" tIns="45000"/>
          <a:p>
            <a:pPr>
              <a:lnSpc>
                <a:spcPct val="100000"/>
              </a:lnSpc>
            </a:pPr>
            <a:r>
              <a:rPr b="1" lang="it-IT">
                <a:solidFill>
                  <a:srgbClr val="00b050"/>
                </a:solidFill>
                <a:latin typeface="Franklin Gothic Book"/>
              </a:rPr>
              <a:t>Ma quella coppia siamo anche noi. L’amore è lo stesso. Un amore fatto di gioie ma anche di fatiche, di momenti felici ma anche di sofferenza e di incomprensione. Ma è lo spazio scelto da Dio per incontrare l’umanità; ieri attraverso Maria e Giuseppe oggi attaraverso noi</a:t>
            </a:r>
            <a:endParaRPr/>
          </a:p>
        </p:txBody>
      </p:sp>
    </p:spTree>
  </p:cSld>
  <p:timing>
    <p:tnLst>
      <p:par>
        <p:cTn dur="indefinite" id="184" nodeType="tmRoot" restart="never">
          <p:childTnLst>
            <p:seq>
              <p:cTn dur="indefinite" id="185" nodeType="mainSeq">
                <p:childTnLst>
                  <p:par>
                    <p:cTn fill="hold" id="186">
                      <p:stCondLst>
                        <p:cond delay="indefinite"/>
                      </p:stCondLst>
                      <p:childTnLst>
                        <p:par>
                          <p:cTn fill="hold" id="187">
                            <p:stCondLst>
                              <p:cond delay="0"/>
                            </p:stCondLst>
                            <p:childTnLst>
                              <p:par>
                                <p:cTn fill="hold" id="188" nodeType="clickEffect" presetClass="entr" presetID="4" presetSubtype="16">
                                  <p:stCondLst>
                                    <p:cond delay="0"/>
                                  </p:stCondLst>
                                  <p:childTnLst>
                                    <p:set>
                                      <p:cBhvr>
                                        <p:cTn dur="1" fill="hold" id="189">
                                          <p:stCondLst>
                                            <p:cond delay="0"/>
                                          </p:stCondLst>
                                        </p:cTn>
                                        <p:tgtEl>
                                          <p:spTgt spid="108"/>
                                        </p:tgtEl>
                                        <p:attrNameLst>
                                          <p:attrName>style.visibility</p:attrName>
                                        </p:attrNameLst>
                                      </p:cBhvr>
                                      <p:to>
                                        <p:strVal val="visible"/>
                                      </p:to>
                                    </p:set>
                                    <p:animEffect filter="box(in)" transition="out">
                                      <p:cBhvr additive="repl">
                                        <p:cTn dur="2000" fill="freeze" id="190"/>
                                        <p:tgtEl>
                                          <p:spTgt spid="108"/>
                                        </p:tgtEl>
                                      </p:cBhvr>
                                    </p:animEffect>
                                  </p:childTnLst>
                                </p:cTn>
                              </p:par>
                              <p:par>
                                <p:cTn fill="hold" id="191" nodeType="withEffect" presetClass="entr" presetID="4" presetSubtype="16">
                                  <p:stCondLst>
                                    <p:cond delay="0"/>
                                  </p:stCondLst>
                                  <p:childTnLst>
                                    <p:set>
                                      <p:cBhvr>
                                        <p:cTn dur="1" fill="hold" id="192">
                                          <p:stCondLst>
                                            <p:cond delay="0"/>
                                          </p:stCondLst>
                                        </p:cTn>
                                        <p:tgtEl>
                                          <p:spTgt spid="109"/>
                                        </p:tgtEl>
                                        <p:attrNameLst>
                                          <p:attrName>style.visibility</p:attrName>
                                        </p:attrNameLst>
                                      </p:cBhvr>
                                      <p:to>
                                        <p:strVal val="visible"/>
                                      </p:to>
                                    </p:set>
                                    <p:animEffect filter="box(in)" transition="out">
                                      <p:cBhvr additive="repl">
                                        <p:cTn dur="2000" fill="freeze" id="193"/>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11" name="Immagine 4"/>
          <p:cNvPicPr/>
          <p:nvPr/>
        </p:nvPicPr>
        <p:blipFill>
          <a:blip r:embed="rId1"/>
          <a:stretch>
            <a:fillRect/>
          </a:stretch>
        </p:blipFill>
        <p:spPr>
          <a:xfrm>
            <a:off x="2483640" y="5805360"/>
            <a:ext cx="575640" cy="757440"/>
          </a:xfrm>
          <a:prstGeom prst="rect">
            <a:avLst/>
          </a:prstGeom>
        </p:spPr>
      </p:pic>
      <p:sp>
        <p:nvSpPr>
          <p:cNvPr id="112" name="CustomShape 2"/>
          <p:cNvSpPr/>
          <p:nvPr/>
        </p:nvSpPr>
        <p:spPr>
          <a:xfrm>
            <a:off x="323640" y="980640"/>
            <a:ext cx="3888000" cy="4535640"/>
          </a:xfrm>
          <a:prstGeom prst="rect">
            <a:avLst/>
          </a:prstGeom>
        </p:spPr>
        <p:txBody>
          <a:bodyPr bIns="45000" lIns="90000" rIns="90000" tIns="45000"/>
          <a:p>
            <a:pPr>
              <a:lnSpc>
                <a:spcPct val="100000"/>
              </a:lnSpc>
            </a:pPr>
            <a:r>
              <a:rPr lang="it-IT" sz="1400">
                <a:solidFill>
                  <a:srgbClr val="c00000"/>
                </a:solidFill>
                <a:latin typeface="Franklin Gothic Book"/>
              </a:rPr>
              <a:t>Ti proteggerò </a:t>
            </a:r>
            <a:r>
              <a:rPr lang="it-IT" sz="1400">
                <a:solidFill>
                  <a:srgbClr val="000000"/>
                </a:solidFill>
                <a:latin typeface="Franklin Gothic Book"/>
              </a:rPr>
              <a:t>dalle paure delle ipocondrie, </a:t>
            </a:r>
            <a:r>
              <a:rPr lang="it-IT" sz="1400">
                <a:solidFill>
                  <a:srgbClr val="000000"/>
                </a:solidFill>
                <a:latin typeface="Franklin Gothic Book"/>
              </a:rPr>
              <a:t>
</a:t>
            </a:r>
            <a:r>
              <a:rPr lang="it-IT" sz="1400">
                <a:solidFill>
                  <a:srgbClr val="000000"/>
                </a:solidFill>
                <a:latin typeface="Franklin Gothic Book"/>
              </a:rPr>
              <a:t>dai turbamenti che da oggi incontrerai per la tua via. Dalle ingiustizie e dagli inganni del tuo tempo, dai fallimenti che per tua natura normalmente attirerai. </a:t>
            </a:r>
            <a:endParaRPr/>
          </a:p>
          <a:p>
            <a:pPr>
              <a:lnSpc>
                <a:spcPct val="100000"/>
              </a:lnSpc>
            </a:pPr>
            <a:r>
              <a:rPr lang="it-IT" sz="1400">
                <a:solidFill>
                  <a:srgbClr val="000000"/>
                </a:solidFill>
                <a:latin typeface="Franklin Gothic Book"/>
              </a:rPr>
              <a:t>
</a:t>
            </a:r>
            <a:r>
              <a:rPr lang="it-IT" sz="1400">
                <a:solidFill>
                  <a:srgbClr val="c00000"/>
                </a:solidFill>
                <a:latin typeface="Franklin Gothic Book"/>
              </a:rPr>
              <a:t>Ti solleverò </a:t>
            </a:r>
            <a:r>
              <a:rPr lang="it-IT" sz="1400">
                <a:solidFill>
                  <a:srgbClr val="000000"/>
                </a:solidFill>
                <a:latin typeface="Franklin Gothic Book"/>
              </a:rPr>
              <a:t>dai dolori e dai tuoi sbalzi d'umore, </a:t>
            </a:r>
            <a:r>
              <a:rPr lang="it-IT" sz="1400">
                <a:solidFill>
                  <a:srgbClr val="000000"/>
                </a:solidFill>
                <a:latin typeface="Franklin Gothic Book"/>
              </a:rPr>
              <a:t>
</a:t>
            </a:r>
            <a:r>
              <a:rPr lang="it-IT" sz="1400">
                <a:solidFill>
                  <a:srgbClr val="000000"/>
                </a:solidFill>
                <a:latin typeface="Franklin Gothic Book"/>
              </a:rPr>
              <a:t>dalle ossessioni delle tue manie.</a:t>
            </a:r>
            <a:endParaRPr/>
          </a:p>
          <a:p>
            <a:pPr>
              <a:lnSpc>
                <a:spcPct val="100000"/>
              </a:lnSpc>
            </a:pPr>
            <a:r>
              <a:rPr lang="it-IT" sz="1400">
                <a:solidFill>
                  <a:srgbClr val="000000"/>
                </a:solidFill>
                <a:latin typeface="Franklin Gothic Book"/>
              </a:rPr>
              <a:t> </a:t>
            </a:r>
            <a:r>
              <a:rPr lang="it-IT" sz="1400">
                <a:solidFill>
                  <a:srgbClr val="000000"/>
                </a:solidFill>
                <a:latin typeface="Franklin Gothic Book"/>
              </a:rPr>
              <a:t>
</a:t>
            </a:r>
            <a:r>
              <a:rPr lang="it-IT" sz="1400">
                <a:solidFill>
                  <a:srgbClr val="c00000"/>
                </a:solidFill>
                <a:latin typeface="Franklin Gothic Book"/>
              </a:rPr>
              <a:t>Supererò </a:t>
            </a:r>
            <a:r>
              <a:rPr lang="it-IT" sz="1400">
                <a:solidFill>
                  <a:srgbClr val="000000"/>
                </a:solidFill>
                <a:latin typeface="Franklin Gothic Book"/>
              </a:rPr>
              <a:t>le correnti gravitazionali, </a:t>
            </a:r>
            <a:r>
              <a:rPr lang="it-IT" sz="1400">
                <a:solidFill>
                  <a:srgbClr val="000000"/>
                </a:solidFill>
                <a:latin typeface="Franklin Gothic Book"/>
              </a:rPr>
              <a:t>
</a:t>
            </a:r>
            <a:r>
              <a:rPr lang="it-IT" sz="1400">
                <a:solidFill>
                  <a:srgbClr val="000000"/>
                </a:solidFill>
                <a:latin typeface="Franklin Gothic Book"/>
              </a:rPr>
              <a:t>lo spazio e la luce </a:t>
            </a:r>
            <a:r>
              <a:rPr lang="it-IT" sz="1400">
                <a:solidFill>
                  <a:srgbClr val="000000"/>
                </a:solidFill>
                <a:latin typeface="Franklin Gothic Book"/>
              </a:rPr>
              <a:t>
</a:t>
            </a:r>
            <a:r>
              <a:rPr lang="it-IT" sz="1400">
                <a:solidFill>
                  <a:srgbClr val="000000"/>
                </a:solidFill>
                <a:latin typeface="Franklin Gothic Book"/>
              </a:rPr>
              <a:t>per non farti invecchiare. </a:t>
            </a:r>
            <a:endParaRPr/>
          </a:p>
          <a:p>
            <a:pPr>
              <a:lnSpc>
                <a:spcPct val="100000"/>
              </a:lnSpc>
            </a:pPr>
            <a:r>
              <a:rPr lang="it-IT" sz="1400">
                <a:solidFill>
                  <a:srgbClr val="000000"/>
                </a:solidFill>
                <a:latin typeface="Franklin Gothic Book"/>
              </a:rPr>
              <a:t>
</a:t>
            </a:r>
            <a:r>
              <a:rPr lang="it-IT" sz="1400">
                <a:solidFill>
                  <a:srgbClr val="c00000"/>
                </a:solidFill>
                <a:latin typeface="Franklin Gothic Book"/>
              </a:rPr>
              <a:t>E guarirai </a:t>
            </a:r>
            <a:r>
              <a:rPr lang="it-IT" sz="1400">
                <a:solidFill>
                  <a:srgbClr val="000000"/>
                </a:solidFill>
                <a:latin typeface="Franklin Gothic Book"/>
              </a:rPr>
              <a:t>da tutte le malattie, </a:t>
            </a:r>
            <a:r>
              <a:rPr lang="it-IT" sz="1400">
                <a:solidFill>
                  <a:srgbClr val="000000"/>
                </a:solidFill>
                <a:latin typeface="Franklin Gothic Book"/>
              </a:rPr>
              <a:t>
</a:t>
            </a:r>
            <a:r>
              <a:rPr lang="it-IT" sz="1400">
                <a:solidFill>
                  <a:srgbClr val="000000"/>
                </a:solidFill>
                <a:latin typeface="Franklin Gothic Book"/>
              </a:rPr>
              <a:t>perché sei un essere speciale, </a:t>
            </a:r>
            <a:r>
              <a:rPr lang="it-IT" sz="1400">
                <a:solidFill>
                  <a:srgbClr val="000000"/>
                </a:solidFill>
                <a:latin typeface="Franklin Gothic Book"/>
              </a:rPr>
              <a:t>
</a:t>
            </a:r>
            <a:r>
              <a:rPr lang="it-IT" sz="1400">
                <a:solidFill>
                  <a:srgbClr val="000000"/>
                </a:solidFill>
                <a:latin typeface="Franklin Gothic Book"/>
              </a:rPr>
              <a:t>ed io, avrò cura di te. </a:t>
            </a:r>
            <a:r>
              <a:rPr lang="it-IT" sz="1400">
                <a:solidFill>
                  <a:srgbClr val="000000"/>
                </a:solidFill>
                <a:latin typeface="Franklin Gothic Book"/>
              </a:rPr>
              <a:t>
</a:t>
            </a:r>
            <a:r>
              <a:rPr lang="it-IT">
                <a:solidFill>
                  <a:srgbClr val="000000"/>
                </a:solidFill>
                <a:latin typeface="Franklin Gothic Book"/>
              </a:rPr>
              <a:t>
</a:t>
            </a:r>
            <a:r>
              <a:rPr lang="it-IT">
                <a:solidFill>
                  <a:srgbClr val="000000"/>
                </a:solidFill>
                <a:latin typeface="Franklin Gothic Book"/>
              </a:rPr>
              <a:t>
</a:t>
            </a:r>
            <a:endParaRPr/>
          </a:p>
        </p:txBody>
      </p:sp>
      <p:sp>
        <p:nvSpPr>
          <p:cNvPr id="113" name="CustomShape 3"/>
          <p:cNvSpPr/>
          <p:nvPr/>
        </p:nvSpPr>
        <p:spPr>
          <a:xfrm>
            <a:off x="4500000" y="980640"/>
            <a:ext cx="4211640" cy="4991400"/>
          </a:xfrm>
          <a:prstGeom prst="rect">
            <a:avLst/>
          </a:prstGeom>
        </p:spPr>
        <p:txBody>
          <a:bodyPr bIns="45000" lIns="90000" rIns="90000" tIns="45000"/>
          <a:p>
            <a:pPr>
              <a:lnSpc>
                <a:spcPct val="100000"/>
              </a:lnSpc>
            </a:pPr>
            <a:r>
              <a:rPr lang="it-IT" sz="1400">
                <a:solidFill>
                  <a:srgbClr val="000000"/>
                </a:solidFill>
                <a:latin typeface="Franklin Gothic Book"/>
              </a:rPr>
              <a:t>Vagavo per i campi del Tennessee </a:t>
            </a:r>
            <a:r>
              <a:rPr lang="it-IT" sz="1400">
                <a:solidFill>
                  <a:srgbClr val="000000"/>
                </a:solidFill>
                <a:latin typeface="Franklin Gothic Book"/>
              </a:rPr>
              <a:t>
</a:t>
            </a:r>
            <a:r>
              <a:rPr lang="it-IT" sz="1400">
                <a:solidFill>
                  <a:srgbClr val="000000"/>
                </a:solidFill>
                <a:latin typeface="Franklin Gothic Book"/>
              </a:rPr>
              <a:t>(come vi ero arrivato, chissà). </a:t>
            </a:r>
            <a:r>
              <a:rPr lang="it-IT" sz="1400">
                <a:solidFill>
                  <a:srgbClr val="000000"/>
                </a:solidFill>
                <a:latin typeface="Franklin Gothic Book"/>
              </a:rPr>
              <a:t>
</a:t>
            </a:r>
            <a:r>
              <a:rPr lang="it-IT" sz="1400">
                <a:solidFill>
                  <a:srgbClr val="000000"/>
                </a:solidFill>
                <a:latin typeface="Franklin Gothic Book"/>
              </a:rPr>
              <a:t>Non hai fiori bianchi per me? </a:t>
            </a:r>
            <a:r>
              <a:rPr lang="it-IT" sz="1400">
                <a:solidFill>
                  <a:srgbClr val="000000"/>
                </a:solidFill>
                <a:latin typeface="Franklin Gothic Book"/>
              </a:rPr>
              <a:t>
</a:t>
            </a:r>
            <a:r>
              <a:rPr lang="it-IT" sz="1400">
                <a:solidFill>
                  <a:srgbClr val="000000"/>
                </a:solidFill>
                <a:latin typeface="Franklin Gothic Book"/>
              </a:rPr>
              <a:t>Più veloci di aquile i miei sogni </a:t>
            </a:r>
            <a:r>
              <a:rPr lang="it-IT" sz="1400">
                <a:solidFill>
                  <a:srgbClr val="000000"/>
                </a:solidFill>
                <a:latin typeface="Franklin Gothic Book"/>
              </a:rPr>
              <a:t>
</a:t>
            </a:r>
            <a:r>
              <a:rPr lang="it-IT" sz="1400">
                <a:solidFill>
                  <a:srgbClr val="000000"/>
                </a:solidFill>
                <a:latin typeface="Franklin Gothic Book"/>
              </a:rPr>
              <a:t>attraversano il mare. </a:t>
            </a:r>
            <a:endParaRPr/>
          </a:p>
          <a:p>
            <a:pPr>
              <a:lnSpc>
                <a:spcPct val="100000"/>
              </a:lnSpc>
            </a:pPr>
            <a:endParaRPr/>
          </a:p>
          <a:p>
            <a:pPr>
              <a:lnSpc>
                <a:spcPct val="100000"/>
              </a:lnSpc>
            </a:pPr>
            <a:r>
              <a:rPr lang="it-IT" sz="1400">
                <a:solidFill>
                  <a:srgbClr val="c00000"/>
                </a:solidFill>
                <a:latin typeface="Franklin Gothic Book"/>
              </a:rPr>
              <a:t>Ti porterò </a:t>
            </a:r>
            <a:r>
              <a:rPr lang="it-IT" sz="1400">
                <a:solidFill>
                  <a:srgbClr val="000000"/>
                </a:solidFill>
                <a:latin typeface="Franklin Gothic Book"/>
              </a:rPr>
              <a:t>soprattutto il silenzio e la pazienza. </a:t>
            </a:r>
            <a:endParaRPr/>
          </a:p>
          <a:p>
            <a:pPr>
              <a:lnSpc>
                <a:spcPct val="100000"/>
              </a:lnSpc>
            </a:pPr>
            <a:r>
              <a:rPr lang="it-IT" sz="1400">
                <a:solidFill>
                  <a:srgbClr val="000000"/>
                </a:solidFill>
                <a:latin typeface="Franklin Gothic Book"/>
              </a:rPr>
              <a:t>
</a:t>
            </a:r>
            <a:r>
              <a:rPr lang="it-IT" sz="1400">
                <a:solidFill>
                  <a:srgbClr val="00b050"/>
                </a:solidFill>
                <a:latin typeface="Franklin Gothic Book"/>
              </a:rPr>
              <a:t>Percorreremo assieme le vie che portano all'essenza.</a:t>
            </a:r>
            <a:endParaRPr/>
          </a:p>
          <a:p>
            <a:pPr>
              <a:lnSpc>
                <a:spcPct val="100000"/>
              </a:lnSpc>
            </a:pPr>
            <a:r>
              <a:rPr lang="it-IT" sz="1400">
                <a:solidFill>
                  <a:srgbClr val="000000"/>
                </a:solidFill>
                <a:latin typeface="Franklin Gothic Book"/>
              </a:rPr>
              <a:t> </a:t>
            </a:r>
            <a:r>
              <a:rPr lang="it-IT" sz="1400">
                <a:solidFill>
                  <a:srgbClr val="000000"/>
                </a:solidFill>
                <a:latin typeface="Franklin Gothic Book"/>
              </a:rPr>
              <a:t>
</a:t>
            </a:r>
            <a:r>
              <a:rPr lang="it-IT" sz="1400">
                <a:solidFill>
                  <a:srgbClr val="0070c0"/>
                </a:solidFill>
                <a:latin typeface="Franklin Gothic Book"/>
              </a:rPr>
              <a:t>I profumi d'amore inebrieranno i nostri corpi, </a:t>
            </a:r>
            <a:r>
              <a:rPr lang="it-IT" sz="1400">
                <a:solidFill>
                  <a:srgbClr val="0070c0"/>
                </a:solidFill>
                <a:latin typeface="Franklin Gothic Book"/>
              </a:rPr>
              <a:t>
</a:t>
            </a:r>
            <a:r>
              <a:rPr lang="it-IT" sz="1400">
                <a:solidFill>
                  <a:srgbClr val="0070c0"/>
                </a:solidFill>
                <a:latin typeface="Franklin Gothic Book"/>
              </a:rPr>
              <a:t>la bonaccia d'agosto non calmerà i nostri sensi. </a:t>
            </a:r>
            <a:endParaRPr/>
          </a:p>
          <a:p>
            <a:pPr>
              <a:lnSpc>
                <a:spcPct val="100000"/>
              </a:lnSpc>
            </a:pPr>
            <a:r>
              <a:rPr lang="it-IT" sz="1400">
                <a:solidFill>
                  <a:srgbClr val="000000"/>
                </a:solidFill>
                <a:latin typeface="Franklin Gothic Book"/>
              </a:rPr>
              <a:t>
</a:t>
            </a:r>
            <a:r>
              <a:rPr lang="it-IT" sz="1400">
                <a:solidFill>
                  <a:srgbClr val="c00000"/>
                </a:solidFill>
                <a:latin typeface="Franklin Gothic Book"/>
              </a:rPr>
              <a:t>Tesserò </a:t>
            </a:r>
            <a:r>
              <a:rPr lang="it-IT" sz="1400">
                <a:solidFill>
                  <a:srgbClr val="000000"/>
                </a:solidFill>
                <a:latin typeface="Franklin Gothic Book"/>
              </a:rPr>
              <a:t>i tuoi capelli come trame di un canto. </a:t>
            </a:r>
            <a:r>
              <a:rPr lang="it-IT" sz="1400">
                <a:solidFill>
                  <a:srgbClr val="000000"/>
                </a:solidFill>
                <a:latin typeface="Franklin Gothic Book"/>
              </a:rPr>
              <a:t>
</a:t>
            </a:r>
            <a:r>
              <a:rPr lang="it-IT" sz="1400">
                <a:solidFill>
                  <a:srgbClr val="000000"/>
                </a:solidFill>
                <a:latin typeface="Franklin Gothic Book"/>
              </a:rPr>
              <a:t>Conosco le leggi del mondo, e te ne farò dono. </a:t>
            </a:r>
            <a:r>
              <a:rPr lang="it-IT" sz="1400">
                <a:solidFill>
                  <a:srgbClr val="000000"/>
                </a:solidFill>
                <a:latin typeface="Franklin Gothic Book"/>
              </a:rPr>
              <a:t>
</a:t>
            </a:r>
            <a:r>
              <a:rPr lang="it-IT" sz="1400">
                <a:solidFill>
                  <a:srgbClr val="000000"/>
                </a:solidFill>
                <a:latin typeface="Franklin Gothic Book"/>
              </a:rPr>
              <a:t>Supererò le correnti gravitazionali, </a:t>
            </a:r>
            <a:r>
              <a:rPr lang="it-IT" sz="1400">
                <a:solidFill>
                  <a:srgbClr val="000000"/>
                </a:solidFill>
                <a:latin typeface="Franklin Gothic Book"/>
              </a:rPr>
              <a:t>
</a:t>
            </a:r>
            <a:r>
              <a:rPr lang="it-IT" sz="1400">
                <a:solidFill>
                  <a:srgbClr val="000000"/>
                </a:solidFill>
                <a:latin typeface="Franklin Gothic Book"/>
              </a:rPr>
              <a:t>lo spazio e la luce per non farti invecchiare. </a:t>
            </a:r>
            <a:endParaRPr/>
          </a:p>
          <a:p>
            <a:pPr>
              <a:lnSpc>
                <a:spcPct val="100000"/>
              </a:lnSpc>
            </a:pPr>
            <a:r>
              <a:rPr lang="it-IT" sz="1400">
                <a:solidFill>
                  <a:srgbClr val="000000"/>
                </a:solidFill>
                <a:latin typeface="Franklin Gothic Book"/>
              </a:rPr>
              <a:t>
</a:t>
            </a:r>
            <a:r>
              <a:rPr lang="it-IT" sz="1400">
                <a:solidFill>
                  <a:srgbClr val="c00000"/>
                </a:solidFill>
                <a:latin typeface="Franklin Gothic Book"/>
              </a:rPr>
              <a:t>TI salverò </a:t>
            </a:r>
            <a:r>
              <a:rPr lang="it-IT" sz="1400">
                <a:solidFill>
                  <a:srgbClr val="000000"/>
                </a:solidFill>
                <a:latin typeface="Franklin Gothic Book"/>
              </a:rPr>
              <a:t>da ogni malinconia, </a:t>
            </a:r>
            <a:r>
              <a:rPr lang="it-IT" sz="1400">
                <a:solidFill>
                  <a:srgbClr val="000000"/>
                </a:solidFill>
                <a:latin typeface="Franklin Gothic Book"/>
              </a:rPr>
              <a:t>
</a:t>
            </a:r>
            <a:r>
              <a:rPr lang="it-IT" sz="1400">
                <a:solidFill>
                  <a:srgbClr val="000000"/>
                </a:solidFill>
                <a:latin typeface="Franklin Gothic Book"/>
              </a:rPr>
              <a:t>perché sei un essere speciale ed io avrò cura di te... </a:t>
            </a:r>
            <a:r>
              <a:rPr lang="it-IT" sz="1400">
                <a:solidFill>
                  <a:srgbClr val="000000"/>
                </a:solidFill>
                <a:latin typeface="Franklin Gothic Book"/>
              </a:rPr>
              <a:t>
</a:t>
            </a:r>
            <a:r>
              <a:rPr lang="it-IT" sz="1400">
                <a:solidFill>
                  <a:srgbClr val="000000"/>
                </a:solidFill>
                <a:latin typeface="Franklin Gothic Book"/>
              </a:rPr>
              <a:t>io sì, che avrò cura di te</a:t>
            </a:r>
            <a:endParaRPr/>
          </a:p>
        </p:txBody>
      </p:sp>
      <p:sp>
        <p:nvSpPr>
          <p:cNvPr id="114" name="CustomShape 4"/>
          <p:cNvSpPr/>
          <p:nvPr/>
        </p:nvSpPr>
        <p:spPr>
          <a:xfrm>
            <a:off x="1547640" y="188640"/>
            <a:ext cx="5976360" cy="577800"/>
          </a:xfrm>
          <a:prstGeom prst="rect">
            <a:avLst/>
          </a:prstGeom>
        </p:spPr>
        <p:txBody>
          <a:bodyPr bIns="45000" lIns="90000" rIns="90000" tIns="45000"/>
          <a:p>
            <a:pPr algn="ctr">
              <a:lnSpc>
                <a:spcPct val="100000"/>
              </a:lnSpc>
            </a:pPr>
            <a:r>
              <a:rPr lang="it-IT" sz="3200">
                <a:solidFill>
                  <a:srgbClr val="002060"/>
                </a:solidFill>
                <a:latin typeface="Franklin Gothic Book"/>
              </a:rPr>
              <a:t>LA CURA    </a:t>
            </a:r>
            <a:r>
              <a:rPr lang="it-IT">
                <a:solidFill>
                  <a:srgbClr val="000000"/>
                </a:solidFill>
                <a:latin typeface="Franklin Gothic Book"/>
              </a:rPr>
              <a:t> </a:t>
            </a:r>
            <a:r>
              <a:rPr lang="it-IT" sz="1200">
                <a:solidFill>
                  <a:srgbClr val="002060"/>
                </a:solidFill>
                <a:latin typeface="Franklin Gothic Book"/>
              </a:rPr>
              <a:t>FRANCO BATTIATO</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16" name="Immagine 4"/>
          <p:cNvPicPr/>
          <p:nvPr/>
        </p:nvPicPr>
        <p:blipFill>
          <a:blip r:embed="rId1"/>
          <a:stretch>
            <a:fillRect/>
          </a:stretch>
        </p:blipFill>
        <p:spPr>
          <a:xfrm>
            <a:off x="2483640" y="5805360"/>
            <a:ext cx="575640" cy="757440"/>
          </a:xfrm>
          <a:prstGeom prst="rect">
            <a:avLst/>
          </a:prstGeom>
        </p:spPr>
      </p:pic>
      <p:pic>
        <p:nvPicPr>
          <p:cNvPr descr="" id="117" name="Picture 2"/>
          <p:cNvPicPr/>
          <p:nvPr/>
        </p:nvPicPr>
        <p:blipFill>
          <a:blip r:embed="rId2"/>
          <a:stretch>
            <a:fillRect/>
          </a:stretch>
        </p:blipFill>
        <p:spPr>
          <a:xfrm>
            <a:off x="755640" y="1052640"/>
            <a:ext cx="4762080" cy="3543120"/>
          </a:xfrm>
          <a:prstGeom prst="rect">
            <a:avLst/>
          </a:prstGeom>
        </p:spPr>
      </p:pic>
      <p:sp>
        <p:nvSpPr>
          <p:cNvPr id="118" name="CustomShape 2"/>
          <p:cNvSpPr/>
          <p:nvPr/>
        </p:nvSpPr>
        <p:spPr>
          <a:xfrm>
            <a:off x="6012000" y="1052640"/>
            <a:ext cx="2808000" cy="4571640"/>
          </a:xfrm>
          <a:prstGeom prst="rect">
            <a:avLst/>
          </a:prstGeom>
        </p:spPr>
        <p:txBody>
          <a:bodyPr bIns="45000" lIns="90000" rIns="90000" tIns="45000"/>
          <a:p>
            <a:pPr>
              <a:lnSpc>
                <a:spcPct val="100000"/>
              </a:lnSpc>
            </a:pPr>
            <a:r>
              <a:rPr lang="it-IT" sz="2000">
                <a:solidFill>
                  <a:srgbClr val="000000"/>
                </a:solidFill>
                <a:latin typeface="Franklin Gothic Book"/>
              </a:rPr>
              <a:t>L’amore coniugale è</a:t>
            </a:r>
            <a:endParaRPr/>
          </a:p>
          <a:p>
            <a:pPr>
              <a:lnSpc>
                <a:spcPct val="100000"/>
              </a:lnSpc>
            </a:pP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 fondamento  della   </a:t>
            </a: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vita  familiare.</a:t>
            </a:r>
            <a:endParaRPr/>
          </a:p>
          <a:p>
            <a:pPr>
              <a:lnSpc>
                <a:spcPct val="100000"/>
              </a:lnSpc>
            </a:pP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 apertura alla vita</a:t>
            </a:r>
            <a:endParaRPr/>
          </a:p>
          <a:p>
            <a:pPr>
              <a:lnSpc>
                <a:spcPct val="100000"/>
              </a:lnSpc>
            </a:pP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 accoglienza della vita</a:t>
            </a:r>
            <a:endParaRPr/>
          </a:p>
          <a:p>
            <a:pPr>
              <a:lnSpc>
                <a:spcPct val="100000"/>
              </a:lnSpc>
            </a:pP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 accompagnamento  </a:t>
            </a:r>
            <a:endParaRPr/>
          </a:p>
          <a:p>
            <a:pPr>
              <a:lnSpc>
                <a:spcPct val="100000"/>
              </a:lnSpc>
            </a:pPr>
            <a:r>
              <a:rPr lang="it-IT" sz="2000">
                <a:solidFill>
                  <a:srgbClr val="000000"/>
                </a:solidFill>
                <a:latin typeface="Franklin Gothic Book"/>
              </a:rPr>
              <a:t>    </a:t>
            </a:r>
            <a:r>
              <a:rPr lang="it-IT" sz="2000">
                <a:solidFill>
                  <a:srgbClr val="000000"/>
                </a:solidFill>
                <a:latin typeface="Franklin Gothic Book"/>
              </a:rPr>
              <a:t>alla vita</a:t>
            </a:r>
            <a:endParaRPr/>
          </a:p>
          <a:p>
            <a:pPr>
              <a:lnSpc>
                <a:spcPct val="100000"/>
              </a:lnSpc>
            </a:pPr>
            <a:endParaRPr/>
          </a:p>
          <a:p>
            <a:pPr>
              <a:lnSpc>
                <a:spcPct val="100000"/>
              </a:lnSpc>
            </a:pP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20" name="Immagine 4"/>
          <p:cNvPicPr/>
          <p:nvPr/>
        </p:nvPicPr>
        <p:blipFill>
          <a:blip r:embed="rId1"/>
          <a:stretch>
            <a:fillRect/>
          </a:stretch>
        </p:blipFill>
        <p:spPr>
          <a:xfrm>
            <a:off x="2483640" y="5805360"/>
            <a:ext cx="575640" cy="757440"/>
          </a:xfrm>
          <a:prstGeom prst="rect">
            <a:avLst/>
          </a:prstGeom>
        </p:spPr>
      </p:pic>
      <p:sp>
        <p:nvSpPr>
          <p:cNvPr id="121" name="CustomShape 2"/>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sp>
        <p:nvSpPr>
          <p:cNvPr id="122" name="CustomShape 3"/>
          <p:cNvSpPr/>
          <p:nvPr/>
        </p:nvSpPr>
        <p:spPr>
          <a:xfrm>
            <a:off x="3924000" y="764640"/>
            <a:ext cx="4536000" cy="913320"/>
          </a:xfrm>
          <a:prstGeom prst="rect">
            <a:avLst/>
          </a:prstGeom>
        </p:spPr>
        <p:txBody>
          <a:bodyPr bIns="45000" lIns="90000" rIns="90000" tIns="45000"/>
          <a:p>
            <a:pPr>
              <a:lnSpc>
                <a:spcPct val="100000"/>
              </a:lnSpc>
            </a:pPr>
            <a:r>
              <a:rPr b="1" i="1" lang="it-IT">
                <a:solidFill>
                  <a:srgbClr val="706702"/>
                </a:solidFill>
                <a:latin typeface="Franklin Gothic Book"/>
              </a:rPr>
              <a:t>Maria</a:t>
            </a:r>
            <a:endParaRPr/>
          </a:p>
          <a:p>
            <a:pPr>
              <a:lnSpc>
                <a:spcPct val="100000"/>
              </a:lnSpc>
            </a:pPr>
            <a:r>
              <a:rPr i="1" lang="it-IT">
                <a:solidFill>
                  <a:srgbClr val="000000"/>
                </a:solidFill>
                <a:latin typeface="Franklin Gothic Book"/>
              </a:rPr>
              <a:t>"Figlio, perché ci hai fatto questo? Ecco, tuo padre e io, angosciati, ti cercavamo". </a:t>
            </a:r>
            <a:endParaRPr/>
          </a:p>
        </p:txBody>
      </p:sp>
      <p:sp>
        <p:nvSpPr>
          <p:cNvPr id="123" name="CustomShape 4"/>
          <p:cNvSpPr/>
          <p:nvPr/>
        </p:nvSpPr>
        <p:spPr>
          <a:xfrm>
            <a:off x="3492000" y="2205000"/>
            <a:ext cx="4824000" cy="913320"/>
          </a:xfrm>
          <a:prstGeom prst="rect">
            <a:avLst/>
          </a:prstGeom>
        </p:spPr>
        <p:txBody>
          <a:bodyPr bIns="45000" lIns="90000" rIns="90000" tIns="45000"/>
          <a:p>
            <a:pPr algn="ctr">
              <a:lnSpc>
                <a:spcPct val="100000"/>
              </a:lnSpc>
            </a:pPr>
            <a:r>
              <a:rPr b="1" lang="it-IT">
                <a:solidFill>
                  <a:srgbClr val="706702"/>
                </a:solidFill>
                <a:latin typeface="Franklin Gothic Book"/>
              </a:rPr>
              <a:t>Gesù</a:t>
            </a:r>
            <a:endParaRPr/>
          </a:p>
          <a:p>
            <a:pPr>
              <a:lnSpc>
                <a:spcPct val="100000"/>
              </a:lnSpc>
            </a:pPr>
            <a:r>
              <a:rPr i="1" lang="it-IT">
                <a:solidFill>
                  <a:srgbClr val="000000"/>
                </a:solidFill>
                <a:latin typeface="Franklin Gothic Book"/>
              </a:rPr>
              <a:t>"Perché mi cercavate? Non sapevate che io devo occuparmi delle cose del Padre mio?"</a:t>
            </a:r>
            <a:endParaRPr/>
          </a:p>
        </p:txBody>
      </p:sp>
      <p:sp>
        <p:nvSpPr>
          <p:cNvPr id="124" name="CustomShape 5"/>
          <p:cNvSpPr/>
          <p:nvPr/>
        </p:nvSpPr>
        <p:spPr>
          <a:xfrm>
            <a:off x="899640" y="3789000"/>
            <a:ext cx="5544360" cy="1461960"/>
          </a:xfrm>
          <a:prstGeom prst="rect">
            <a:avLst/>
          </a:prstGeom>
        </p:spPr>
        <p:txBody>
          <a:bodyPr bIns="45000" lIns="90000" rIns="90000" tIns="45000"/>
          <a:p>
            <a:pPr>
              <a:lnSpc>
                <a:spcPct val="100000"/>
              </a:lnSpc>
            </a:pPr>
            <a:r>
              <a:rPr i="1" lang="it-IT">
                <a:solidFill>
                  <a:srgbClr val="000000"/>
                </a:solidFill>
                <a:latin typeface="Franklin Gothic Book"/>
              </a:rPr>
              <a:t>Scese dunque con loro e venne a Nàzareth e stava loro sottomesso. Sua madre custodiva tutte queste cose nel suo cuore. </a:t>
            </a:r>
            <a:endParaRPr/>
          </a:p>
          <a:p>
            <a:pPr>
              <a:lnSpc>
                <a:spcPct val="100000"/>
              </a:lnSpc>
            </a:pPr>
            <a:r>
              <a:rPr i="1" lang="it-IT">
                <a:solidFill>
                  <a:srgbClr val="000000"/>
                </a:solidFill>
                <a:latin typeface="Franklin Gothic Book"/>
              </a:rPr>
              <a:t>E Gesù cresceva in sapienza, età e grazia davanti a Dio e agli uomini.</a:t>
            </a:r>
            <a:endParaRPr/>
          </a:p>
        </p:txBody>
      </p:sp>
      <p:pic>
        <p:nvPicPr>
          <p:cNvPr descr="" id="125" name="Picture 2"/>
          <p:cNvPicPr/>
          <p:nvPr/>
        </p:nvPicPr>
        <p:blipFill>
          <a:blip r:embed="rId2"/>
          <a:stretch>
            <a:fillRect/>
          </a:stretch>
        </p:blipFill>
        <p:spPr>
          <a:xfrm>
            <a:off x="2267640" y="764640"/>
            <a:ext cx="1639800" cy="1009800"/>
          </a:xfrm>
          <a:prstGeom prst="rect">
            <a:avLst/>
          </a:prstGeom>
        </p:spPr>
      </p:pic>
      <p:pic>
        <p:nvPicPr>
          <p:cNvPr descr="" id="126" name="Picture 2"/>
          <p:cNvPicPr/>
          <p:nvPr/>
        </p:nvPicPr>
        <p:blipFill>
          <a:blip r:embed="rId3"/>
          <a:stretch>
            <a:fillRect/>
          </a:stretch>
        </p:blipFill>
        <p:spPr>
          <a:xfrm>
            <a:off x="2483640" y="2133000"/>
            <a:ext cx="962280" cy="1154160"/>
          </a:xfrm>
          <a:prstGeom prst="rect">
            <a:avLst/>
          </a:prstGeom>
        </p:spPr>
      </p:pic>
      <p:pic>
        <p:nvPicPr>
          <p:cNvPr descr="" id="127" name="Picture 3"/>
          <p:cNvPicPr/>
          <p:nvPr/>
        </p:nvPicPr>
        <p:blipFill>
          <a:blip r:embed="rId4"/>
          <a:stretch>
            <a:fillRect/>
          </a:stretch>
        </p:blipFill>
        <p:spPr>
          <a:xfrm>
            <a:off x="6732360" y="3789000"/>
            <a:ext cx="1944000" cy="1455480"/>
          </a:xfrm>
          <a:prstGeom prst="rect">
            <a:avLst/>
          </a:prstGeom>
        </p:spPr>
      </p:pic>
    </p:spTree>
  </p:cSld>
  <p:timing>
    <p:tnLst>
      <p:par>
        <p:cTn dur="indefinite" id="194" nodeType="tmRoot" restart="never">
          <p:childTnLst>
            <p:seq>
              <p:cTn dur="indefinite" id="195" nodeType="mainSeq">
                <p:childTnLst>
                  <p:par>
                    <p:cTn fill="hold" id="196">
                      <p:stCondLst>
                        <p:cond delay="indefinite"/>
                      </p:stCondLst>
                      <p:childTnLst>
                        <p:par>
                          <p:cTn fill="hold" id="197">
                            <p:stCondLst>
                              <p:cond delay="0"/>
                            </p:stCondLst>
                            <p:childTnLst>
                              <p:par>
                                <p:cTn fill="hold" id="198" nodeType="clickEffect" presetClass="entr" presetID="18" presetSubtype="12">
                                  <p:stCondLst>
                                    <p:cond delay="0"/>
                                  </p:stCondLst>
                                  <p:childTnLst>
                                    <p:set>
                                      <p:cBhvr>
                                        <p:cTn dur="1" fill="hold" id="199">
                                          <p:stCondLst>
                                            <p:cond delay="0"/>
                                          </p:stCondLst>
                                        </p:cTn>
                                        <p:tgtEl>
                                          <p:spTgt spid="122"/>
                                        </p:tgtEl>
                                        <p:attrNameLst>
                                          <p:attrName>style.visibility</p:attrName>
                                        </p:attrNameLst>
                                      </p:cBhvr>
                                      <p:to>
                                        <p:strVal val="visible"/>
                                      </p:to>
                                    </p:set>
                                    <p:animEffect filter="strips(downLeft)" transition="in">
                                      <p:cBhvr additive="repl">
                                        <p:cTn dur="2000" fill="freeze" id="200"/>
                                        <p:tgtEl>
                                          <p:spTgt spid="122"/>
                                        </p:tgtEl>
                                      </p:cBhvr>
                                    </p:animEffect>
                                  </p:childTnLst>
                                </p:cTn>
                              </p:par>
                              <p:par>
                                <p:cTn fill="hold" id="201" nodeType="withEffect" presetClass="entr" presetID="10">
                                  <p:stCondLst>
                                    <p:cond delay="0"/>
                                  </p:stCondLst>
                                  <p:childTnLst>
                                    <p:set>
                                      <p:cBhvr>
                                        <p:cTn dur="1" fill="hold" id="202">
                                          <p:stCondLst>
                                            <p:cond delay="0"/>
                                          </p:stCondLst>
                                        </p:cTn>
                                        <p:tgtEl>
                                          <p:spTgt spid="125"/>
                                        </p:tgtEl>
                                        <p:attrNameLst>
                                          <p:attrName>style.visibility</p:attrName>
                                        </p:attrNameLst>
                                      </p:cBhvr>
                                      <p:to>
                                        <p:strVal val="visible"/>
                                      </p:to>
                                    </p:set>
                                    <p:animEffect filter="fade" transition="in">
                                      <p:cBhvr additive="repl">
                                        <p:cTn dur="2000" fill="freeze" id="203"/>
                                        <p:tgtEl>
                                          <p:spTgt spid="125"/>
                                        </p:tgtEl>
                                      </p:cBhvr>
                                    </p:animEffect>
                                  </p:childTnLst>
                                </p:cTn>
                              </p:par>
                            </p:childTnLst>
                          </p:cTn>
                        </p:par>
                      </p:childTnLst>
                    </p:cTn>
                  </p:par>
                  <p:par>
                    <p:cTn fill="hold" id="204">
                      <p:stCondLst>
                        <p:cond delay="indefinite"/>
                      </p:stCondLst>
                      <p:childTnLst>
                        <p:par>
                          <p:cTn fill="hold" id="205">
                            <p:stCondLst>
                              <p:cond delay="0"/>
                            </p:stCondLst>
                            <p:childTnLst>
                              <p:par>
                                <p:cTn fill="hold" id="206" nodeType="clickEffect" presetClass="entr" presetID="18" presetSubtype="12">
                                  <p:stCondLst>
                                    <p:cond delay="0"/>
                                  </p:stCondLst>
                                  <p:childTnLst>
                                    <p:set>
                                      <p:cBhvr>
                                        <p:cTn dur="1" fill="hold" id="207">
                                          <p:stCondLst>
                                            <p:cond delay="0"/>
                                          </p:stCondLst>
                                        </p:cTn>
                                        <p:tgtEl>
                                          <p:spTgt spid="123"/>
                                        </p:tgtEl>
                                        <p:attrNameLst>
                                          <p:attrName>style.visibility</p:attrName>
                                        </p:attrNameLst>
                                      </p:cBhvr>
                                      <p:to>
                                        <p:strVal val="visible"/>
                                      </p:to>
                                    </p:set>
                                    <p:animEffect filter="strips(downLeft)" transition="in">
                                      <p:cBhvr additive="repl">
                                        <p:cTn dur="2000" fill="freeze" id="208"/>
                                        <p:tgtEl>
                                          <p:spTgt spid="123"/>
                                        </p:tgtEl>
                                      </p:cBhvr>
                                    </p:animEffect>
                                  </p:childTnLst>
                                </p:cTn>
                              </p:par>
                              <p:par>
                                <p:cTn fill="hold" id="209" nodeType="withEffect" presetClass="entr" presetID="10">
                                  <p:stCondLst>
                                    <p:cond delay="0"/>
                                  </p:stCondLst>
                                  <p:childTnLst>
                                    <p:set>
                                      <p:cBhvr>
                                        <p:cTn dur="1" fill="hold" id="210">
                                          <p:stCondLst>
                                            <p:cond delay="0"/>
                                          </p:stCondLst>
                                        </p:cTn>
                                        <p:tgtEl>
                                          <p:spTgt spid="126"/>
                                        </p:tgtEl>
                                        <p:attrNameLst>
                                          <p:attrName>style.visibility</p:attrName>
                                        </p:attrNameLst>
                                      </p:cBhvr>
                                      <p:to>
                                        <p:strVal val="visible"/>
                                      </p:to>
                                    </p:set>
                                    <p:animEffect filter="fade" transition="in">
                                      <p:cBhvr additive="repl">
                                        <p:cTn dur="2000" fill="freeze" id="211"/>
                                        <p:tgtEl>
                                          <p:spTgt spid="126"/>
                                        </p:tgtEl>
                                      </p:cBhvr>
                                    </p:animEffect>
                                  </p:childTnLst>
                                </p:cTn>
                              </p:par>
                            </p:childTnLst>
                          </p:cTn>
                        </p:par>
                      </p:childTnLst>
                    </p:cTn>
                  </p:par>
                  <p:par>
                    <p:cTn fill="hold" id="212">
                      <p:stCondLst>
                        <p:cond delay="indefinite"/>
                      </p:stCondLst>
                      <p:childTnLst>
                        <p:par>
                          <p:cTn fill="hold" id="213">
                            <p:stCondLst>
                              <p:cond delay="0"/>
                            </p:stCondLst>
                            <p:childTnLst>
                              <p:par>
                                <p:cTn fill="hold" id="214" nodeType="clickEffect" presetClass="entr" presetID="18" presetSubtype="12">
                                  <p:stCondLst>
                                    <p:cond delay="0"/>
                                  </p:stCondLst>
                                  <p:childTnLst>
                                    <p:set>
                                      <p:cBhvr>
                                        <p:cTn dur="1" fill="hold" id="215">
                                          <p:stCondLst>
                                            <p:cond delay="0"/>
                                          </p:stCondLst>
                                        </p:cTn>
                                        <p:tgtEl>
                                          <p:spTgt spid="124"/>
                                        </p:tgtEl>
                                        <p:attrNameLst>
                                          <p:attrName>style.visibility</p:attrName>
                                        </p:attrNameLst>
                                      </p:cBhvr>
                                      <p:to>
                                        <p:strVal val="visible"/>
                                      </p:to>
                                    </p:set>
                                    <p:animEffect filter="strips(downLeft)" transition="in">
                                      <p:cBhvr additive="repl">
                                        <p:cTn dur="2000" fill="freeze" id="216"/>
                                        <p:tgtEl>
                                          <p:spTgt spid="124"/>
                                        </p:tgtEl>
                                      </p:cBhvr>
                                    </p:animEffect>
                                  </p:childTnLst>
                                </p:cTn>
                              </p:par>
                              <p:par>
                                <p:cTn fill="hold" id="217" nodeType="withEffect" presetClass="entr" presetID="10">
                                  <p:stCondLst>
                                    <p:cond delay="0"/>
                                  </p:stCondLst>
                                  <p:childTnLst>
                                    <p:set>
                                      <p:cBhvr>
                                        <p:cTn dur="1" fill="hold" id="218">
                                          <p:stCondLst>
                                            <p:cond delay="0"/>
                                          </p:stCondLst>
                                        </p:cTn>
                                        <p:tgtEl>
                                          <p:spTgt spid="127"/>
                                        </p:tgtEl>
                                        <p:attrNameLst>
                                          <p:attrName>style.visibility</p:attrName>
                                        </p:attrNameLst>
                                      </p:cBhvr>
                                      <p:to>
                                        <p:strVal val="visible"/>
                                      </p:to>
                                    </p:set>
                                    <p:animEffect filter="fade" transition="in">
                                      <p:cBhvr additive="repl">
                                        <p:cTn dur="2000" fill="freeze" id="219"/>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29" name="Immagine 4"/>
          <p:cNvPicPr/>
          <p:nvPr/>
        </p:nvPicPr>
        <p:blipFill>
          <a:blip r:embed="rId1"/>
          <a:stretch>
            <a:fillRect/>
          </a:stretch>
        </p:blipFill>
        <p:spPr>
          <a:xfrm>
            <a:off x="2483640" y="5805360"/>
            <a:ext cx="575640" cy="757440"/>
          </a:xfrm>
          <a:prstGeom prst="rect">
            <a:avLst/>
          </a:prstGeom>
        </p:spPr>
      </p:pic>
      <p:pic>
        <p:nvPicPr>
          <p:cNvPr descr="" id="130" name="Picture 2"/>
          <p:cNvPicPr/>
          <p:nvPr/>
        </p:nvPicPr>
        <p:blipFill>
          <a:blip r:embed="rId2"/>
          <a:stretch>
            <a:fillRect/>
          </a:stretch>
        </p:blipFill>
        <p:spPr>
          <a:xfrm>
            <a:off x="2808000" y="0"/>
            <a:ext cx="1835640" cy="1412280"/>
          </a:xfrm>
          <a:prstGeom prst="rect">
            <a:avLst/>
          </a:prstGeom>
        </p:spPr>
      </p:pic>
      <p:pic>
        <p:nvPicPr>
          <p:cNvPr descr="" id="131" name="Eiffel 65   Viaggia Insieme A Me.mp3"/>
          <p:cNvPicPr/>
          <p:nvPr/>
        </p:nvPicPr>
        <p:blipFill>
          <a:blip r:embed="rId3"/>
          <a:stretch>
            <a:fillRect/>
          </a:stretch>
        </p:blipFill>
        <p:spPr>
          <a:xfrm>
            <a:off x="3060000" y="260640"/>
            <a:ext cx="304560" cy="304560"/>
          </a:xfrm>
          <a:prstGeom prst="rect">
            <a:avLst/>
          </a:prstGeom>
        </p:spPr>
      </p:pic>
      <p:sp>
        <p:nvSpPr>
          <p:cNvPr id="132" name="CustomShape 2"/>
          <p:cNvSpPr/>
          <p:nvPr/>
        </p:nvSpPr>
        <p:spPr>
          <a:xfrm>
            <a:off x="251640" y="908640"/>
            <a:ext cx="3419640" cy="5779800"/>
          </a:xfrm>
          <a:prstGeom prst="rect">
            <a:avLst/>
          </a:prstGeom>
        </p:spPr>
        <p:txBody>
          <a:bodyPr bIns="45000" lIns="90000" rIns="90000" tIns="45000"/>
          <a:p>
            <a:pPr>
              <a:lnSpc>
                <a:spcPct val="100000"/>
              </a:lnSpc>
            </a:pPr>
            <a:r>
              <a:rPr lang="it-IT" sz="1600">
                <a:solidFill>
                  <a:srgbClr val="000000"/>
                </a:solidFill>
                <a:latin typeface="Franklin Gothic Book"/>
              </a:rPr>
              <a:t>Viaggia insieme a me </a:t>
            </a:r>
            <a:r>
              <a:rPr lang="it-IT" sz="1600">
                <a:solidFill>
                  <a:srgbClr val="000000"/>
                </a:solidFill>
                <a:latin typeface="Franklin Gothic Book"/>
              </a:rPr>
              <a:t>
</a:t>
            </a:r>
            <a:r>
              <a:rPr lang="it-IT" sz="1600">
                <a:solidFill>
                  <a:srgbClr val="000000"/>
                </a:solidFill>
                <a:latin typeface="Franklin Gothic Book"/>
              </a:rPr>
              <a:t>Io ti giuderò </a:t>
            </a:r>
            <a:r>
              <a:rPr lang="it-IT" sz="1600">
                <a:solidFill>
                  <a:srgbClr val="000000"/>
                </a:solidFill>
                <a:latin typeface="Franklin Gothic Book"/>
              </a:rPr>
              <a:t>
</a:t>
            </a:r>
            <a:r>
              <a:rPr lang="it-IT" sz="1600">
                <a:solidFill>
                  <a:srgbClr val="000000"/>
                </a:solidFill>
                <a:latin typeface="Franklin Gothic Book"/>
              </a:rPr>
              <a:t>E tutto ciò che so t’ insegnerò </a:t>
            </a:r>
            <a:r>
              <a:rPr lang="it-IT" sz="1600">
                <a:solidFill>
                  <a:srgbClr val="000000"/>
                </a:solidFill>
                <a:latin typeface="Franklin Gothic Book"/>
              </a:rPr>
              <a:t>
</a:t>
            </a:r>
            <a:r>
              <a:rPr lang="it-IT" sz="1600">
                <a:solidFill>
                  <a:srgbClr val="000000"/>
                </a:solidFill>
                <a:latin typeface="Franklin Gothic Book"/>
              </a:rPr>
              <a:t>Finchè arriverà il giorno in cui </a:t>
            </a:r>
            <a:r>
              <a:rPr lang="it-IT" sz="1600">
                <a:solidFill>
                  <a:srgbClr val="000000"/>
                </a:solidFill>
                <a:latin typeface="Franklin Gothic Book"/>
              </a:rPr>
              <a:t>
</a:t>
            </a:r>
            <a:r>
              <a:rPr lang="it-IT" sz="1600">
                <a:solidFill>
                  <a:srgbClr val="000000"/>
                </a:solidFill>
                <a:latin typeface="Franklin Gothic Book"/>
              </a:rPr>
              <a:t>Tu riuscirai a fare a meno di me (x3) </a:t>
            </a:r>
            <a:r>
              <a:rPr lang="it-IT" sz="1600">
                <a:solidFill>
                  <a:srgbClr val="000000"/>
                </a:solidFill>
                <a:latin typeface="Franklin Gothic Book"/>
              </a:rPr>
              <a:t>
</a:t>
            </a:r>
            <a:r>
              <a:rPr lang="it-IT" sz="1600">
                <a:solidFill>
                  <a:srgbClr val="000000"/>
                </a:solidFill>
                <a:latin typeface="Franklin Gothic Book"/>
              </a:rPr>
              <a:t>
</a:t>
            </a:r>
            <a:r>
              <a:rPr lang="it-IT" sz="1600">
                <a:solidFill>
                  <a:srgbClr val="000000"/>
                </a:solidFill>
                <a:latin typeface="Franklin Gothic Book"/>
              </a:rPr>
              <a:t>Viaggia insieme a me </a:t>
            </a:r>
            <a:r>
              <a:rPr lang="it-IT" sz="1600">
                <a:solidFill>
                  <a:srgbClr val="000000"/>
                </a:solidFill>
                <a:latin typeface="Franklin Gothic Book"/>
              </a:rPr>
              <a:t>
</a:t>
            </a:r>
            <a:r>
              <a:rPr lang="it-IT" sz="1600">
                <a:solidFill>
                  <a:srgbClr val="000000"/>
                </a:solidFill>
                <a:latin typeface="Franklin Gothic Book"/>
              </a:rPr>
              <a:t>Io ti giuderò </a:t>
            </a:r>
            <a:r>
              <a:rPr lang="it-IT" sz="1600">
                <a:solidFill>
                  <a:srgbClr val="000000"/>
                </a:solidFill>
                <a:latin typeface="Franklin Gothic Book"/>
              </a:rPr>
              <a:t>
</a:t>
            </a:r>
            <a:r>
              <a:rPr lang="it-IT" sz="1600">
                <a:solidFill>
                  <a:srgbClr val="000000"/>
                </a:solidFill>
                <a:latin typeface="Franklin Gothic Book"/>
              </a:rPr>
              <a:t>E tutto ciò che so t’insegnerò </a:t>
            </a:r>
            <a:r>
              <a:rPr lang="it-IT" sz="1600">
                <a:solidFill>
                  <a:srgbClr val="000000"/>
                </a:solidFill>
                <a:latin typeface="Franklin Gothic Book"/>
              </a:rPr>
              <a:t>
</a:t>
            </a:r>
            <a:r>
              <a:rPr lang="it-IT" sz="1600">
                <a:solidFill>
                  <a:srgbClr val="000000"/>
                </a:solidFill>
                <a:latin typeface="Franklin Gothic Book"/>
              </a:rPr>
              <a:t>Finchè arriverà il giorno in cui ….. </a:t>
            </a:r>
            <a:r>
              <a:rPr lang="it-IT" sz="1600">
                <a:solidFill>
                  <a:srgbClr val="000000"/>
                </a:solidFill>
                <a:latin typeface="Franklin Gothic Book"/>
              </a:rPr>
              <a:t>
</a:t>
            </a:r>
            <a:r>
              <a:rPr lang="it-IT" sz="1600">
                <a:solidFill>
                  <a:srgbClr val="000000"/>
                </a:solidFill>
                <a:latin typeface="Franklin Gothic Book"/>
              </a:rPr>
              <a:t>
</a:t>
            </a:r>
            <a:r>
              <a:rPr lang="it-IT" sz="1600">
                <a:solidFill>
                  <a:srgbClr val="000000"/>
                </a:solidFill>
                <a:latin typeface="Franklin Gothic Book"/>
              </a:rPr>
              <a:t>Io ti porterò dove non sei stato mai </a:t>
            </a:r>
            <a:r>
              <a:rPr lang="it-IT" sz="1600">
                <a:solidFill>
                  <a:srgbClr val="000000"/>
                </a:solidFill>
                <a:latin typeface="Franklin Gothic Book"/>
              </a:rPr>
              <a:t>
</a:t>
            </a:r>
            <a:r>
              <a:rPr lang="it-IT" sz="1600">
                <a:solidFill>
                  <a:srgbClr val="000000"/>
                </a:solidFill>
                <a:latin typeface="Franklin Gothic Book"/>
              </a:rPr>
              <a:t>E ti mostrerò le meraviglie del mondo </a:t>
            </a:r>
            <a:r>
              <a:rPr lang="it-IT" sz="1600">
                <a:solidFill>
                  <a:srgbClr val="000000"/>
                </a:solidFill>
                <a:latin typeface="Franklin Gothic Book"/>
              </a:rPr>
              <a:t>
</a:t>
            </a:r>
            <a:r>
              <a:rPr lang="it-IT" sz="1600">
                <a:solidFill>
                  <a:srgbClr val="000000"/>
                </a:solidFill>
                <a:latin typeface="Franklin Gothic Book"/>
              </a:rPr>
              <a:t>e quando arriverà il momento in cui andrai </a:t>
            </a:r>
            <a:r>
              <a:rPr lang="it-IT" sz="1600">
                <a:solidFill>
                  <a:srgbClr val="000000"/>
                </a:solidFill>
                <a:latin typeface="Franklin Gothic Book"/>
              </a:rPr>
              <a:t>
</a:t>
            </a:r>
            <a:r>
              <a:rPr lang="it-IT" sz="1600">
                <a:solidFill>
                  <a:srgbClr val="000000"/>
                </a:solidFill>
                <a:latin typeface="Franklin Gothic Book"/>
              </a:rPr>
              <a:t>tu, tu guiderai </a:t>
            </a:r>
            <a:r>
              <a:rPr lang="it-IT" sz="1600">
                <a:solidFill>
                  <a:srgbClr val="000000"/>
                </a:solidFill>
                <a:latin typeface="Franklin Gothic Book"/>
              </a:rPr>
              <a:t>
</a:t>
            </a:r>
            <a:r>
              <a:rPr lang="it-IT" sz="1600">
                <a:solidFill>
                  <a:srgbClr val="000000"/>
                </a:solidFill>
                <a:latin typeface="Franklin Gothic Book"/>
              </a:rPr>
              <a:t>tu lo insegnerai ad un altro </a:t>
            </a:r>
            <a:r>
              <a:rPr lang="it-IT" sz="1600">
                <a:solidFill>
                  <a:srgbClr val="000000"/>
                </a:solidFill>
                <a:latin typeface="Franklin Gothic Book"/>
              </a:rPr>
              <a:t>
</a:t>
            </a:r>
            <a:r>
              <a:rPr lang="it-IT" sz="1600">
                <a:solidFill>
                  <a:srgbClr val="000000"/>
                </a:solidFill>
                <a:latin typeface="Franklin Gothic Book"/>
              </a:rPr>
              <a:t>un altro come te </a:t>
            </a:r>
            <a:r>
              <a:rPr lang="it-IT">
                <a:solidFill>
                  <a:srgbClr val="000000"/>
                </a:solidFill>
                <a:latin typeface="Franklin Gothic Book"/>
              </a:rPr>
              <a:t>
</a:t>
            </a:r>
            <a:r>
              <a:rPr lang="it-IT">
                <a:solidFill>
                  <a:srgbClr val="000000"/>
                </a:solidFill>
                <a:latin typeface="Franklin Gothic Book"/>
              </a:rPr>
              <a:t>
</a:t>
            </a:r>
            <a:r>
              <a:rPr lang="it-IT">
                <a:solidFill>
                  <a:srgbClr val="000000"/>
                </a:solidFill>
                <a:latin typeface="Franklin Gothic Book"/>
              </a:rPr>
              <a:t>
</a:t>
            </a:r>
            <a:endParaRPr/>
          </a:p>
        </p:txBody>
      </p:sp>
      <p:sp>
        <p:nvSpPr>
          <p:cNvPr id="133" name="CustomShape 3"/>
          <p:cNvSpPr/>
          <p:nvPr/>
        </p:nvSpPr>
        <p:spPr>
          <a:xfrm>
            <a:off x="4932000" y="260640"/>
            <a:ext cx="4392000" cy="5850360"/>
          </a:xfrm>
          <a:prstGeom prst="rect">
            <a:avLst/>
          </a:prstGeom>
        </p:spPr>
        <p:txBody>
          <a:bodyPr bIns="45000" lIns="90000" rIns="90000" tIns="45000"/>
          <a:p>
            <a:pPr>
              <a:lnSpc>
                <a:spcPct val="100000"/>
              </a:lnSpc>
            </a:pPr>
            <a:r>
              <a:rPr lang="it-IT">
                <a:solidFill>
                  <a:srgbClr val="000000"/>
                </a:solidFill>
                <a:latin typeface="Franklin Gothic Book"/>
              </a:rPr>
              <a:t>Viaggia insieme a me </a:t>
            </a:r>
            <a:r>
              <a:rPr lang="it-IT">
                <a:solidFill>
                  <a:srgbClr val="000000"/>
                </a:solidFill>
                <a:latin typeface="Franklin Gothic Book"/>
              </a:rPr>
              <a:t>
</a:t>
            </a:r>
            <a:r>
              <a:rPr lang="it-IT">
                <a:solidFill>
                  <a:srgbClr val="000000"/>
                </a:solidFill>
                <a:latin typeface="Franklin Gothic Book"/>
              </a:rPr>
              <a:t>Io ti giuderò </a:t>
            </a:r>
            <a:r>
              <a:rPr lang="it-IT">
                <a:solidFill>
                  <a:srgbClr val="000000"/>
                </a:solidFill>
                <a:latin typeface="Franklin Gothic Book"/>
              </a:rPr>
              <a:t>
</a:t>
            </a:r>
            <a:r>
              <a:rPr lang="it-IT">
                <a:solidFill>
                  <a:srgbClr val="000000"/>
                </a:solidFill>
                <a:latin typeface="Franklin Gothic Book"/>
              </a:rPr>
              <a:t>E tutto ciò che so t’insegnerò </a:t>
            </a:r>
            <a:r>
              <a:rPr lang="it-IT">
                <a:solidFill>
                  <a:srgbClr val="000000"/>
                </a:solidFill>
                <a:latin typeface="Franklin Gothic Book"/>
              </a:rPr>
              <a:t>
</a:t>
            </a:r>
            <a:r>
              <a:rPr lang="it-IT">
                <a:solidFill>
                  <a:srgbClr val="000000"/>
                </a:solidFill>
                <a:latin typeface="Franklin Gothic Book"/>
              </a:rPr>
              <a:t>Finchè arriverà il giorno in cui </a:t>
            </a:r>
            <a:r>
              <a:rPr lang="it-IT">
                <a:solidFill>
                  <a:srgbClr val="000000"/>
                </a:solidFill>
                <a:latin typeface="Franklin Gothic Book"/>
              </a:rPr>
              <a:t>
</a:t>
            </a:r>
            <a:r>
              <a:rPr lang="it-IT">
                <a:solidFill>
                  <a:srgbClr val="000000"/>
                </a:solidFill>
                <a:latin typeface="Franklin Gothic Book"/>
              </a:rPr>
              <a:t>Tu riuscirai a fare a meno di me (x2) </a:t>
            </a:r>
            <a:r>
              <a:rPr lang="it-IT">
                <a:solidFill>
                  <a:srgbClr val="000000"/>
                </a:solidFill>
                <a:latin typeface="Franklin Gothic Book"/>
              </a:rPr>
              <a:t>
</a:t>
            </a:r>
            <a:r>
              <a:rPr lang="it-IT">
                <a:solidFill>
                  <a:srgbClr val="000000"/>
                </a:solidFill>
                <a:latin typeface="Franklin Gothic Book"/>
              </a:rPr>
              <a:t>
</a:t>
            </a:r>
            <a:r>
              <a:rPr lang="it-IT">
                <a:solidFill>
                  <a:srgbClr val="000000"/>
                </a:solidFill>
                <a:latin typeface="Franklin Gothic Book"/>
              </a:rPr>
              <a:t>Io ti porterò dove non sei stato mai </a:t>
            </a:r>
            <a:r>
              <a:rPr lang="it-IT">
                <a:solidFill>
                  <a:srgbClr val="000000"/>
                </a:solidFill>
                <a:latin typeface="Franklin Gothic Book"/>
              </a:rPr>
              <a:t>
</a:t>
            </a:r>
            <a:r>
              <a:rPr lang="it-IT">
                <a:solidFill>
                  <a:srgbClr val="000000"/>
                </a:solidFill>
                <a:latin typeface="Franklin Gothic Book"/>
              </a:rPr>
              <a:t>E ti mostrerò le meraviglie del mondo </a:t>
            </a:r>
            <a:r>
              <a:rPr lang="it-IT">
                <a:solidFill>
                  <a:srgbClr val="000000"/>
                </a:solidFill>
                <a:latin typeface="Franklin Gothic Book"/>
              </a:rPr>
              <a:t>
</a:t>
            </a:r>
            <a:r>
              <a:rPr lang="it-IT">
                <a:solidFill>
                  <a:srgbClr val="000000"/>
                </a:solidFill>
                <a:latin typeface="Franklin Gothic Book"/>
              </a:rPr>
              <a:t>e quando arriverà il momento in cui andrai </a:t>
            </a:r>
            <a:r>
              <a:rPr lang="it-IT">
                <a:solidFill>
                  <a:srgbClr val="000000"/>
                </a:solidFill>
                <a:latin typeface="Franklin Gothic Book"/>
              </a:rPr>
              <a:t>
</a:t>
            </a:r>
            <a:r>
              <a:rPr lang="it-IT">
                <a:solidFill>
                  <a:srgbClr val="000000"/>
                </a:solidFill>
                <a:latin typeface="Franklin Gothic Book"/>
              </a:rPr>
              <a:t>tu, tu guiderai </a:t>
            </a:r>
            <a:r>
              <a:rPr lang="it-IT">
                <a:solidFill>
                  <a:srgbClr val="000000"/>
                </a:solidFill>
                <a:latin typeface="Franklin Gothic Book"/>
              </a:rPr>
              <a:t>
</a:t>
            </a:r>
            <a:r>
              <a:rPr lang="it-IT">
                <a:solidFill>
                  <a:srgbClr val="000000"/>
                </a:solidFill>
                <a:latin typeface="Franklin Gothic Book"/>
              </a:rPr>
              <a:t>tu lo insegnerai ad un altro </a:t>
            </a:r>
            <a:r>
              <a:rPr lang="it-IT">
                <a:solidFill>
                  <a:srgbClr val="000000"/>
                </a:solidFill>
                <a:latin typeface="Franklin Gothic Book"/>
              </a:rPr>
              <a:t>
</a:t>
            </a:r>
            <a:r>
              <a:rPr lang="it-IT">
                <a:solidFill>
                  <a:srgbClr val="000000"/>
                </a:solidFill>
                <a:latin typeface="Franklin Gothic Book"/>
              </a:rPr>
              <a:t>un altro come te </a:t>
            </a:r>
            <a:r>
              <a:rPr lang="it-IT">
                <a:solidFill>
                  <a:srgbClr val="000000"/>
                </a:solidFill>
                <a:latin typeface="Franklin Gothic Book"/>
              </a:rPr>
              <a:t>
</a:t>
            </a:r>
            <a:r>
              <a:rPr lang="it-IT">
                <a:solidFill>
                  <a:srgbClr val="000000"/>
                </a:solidFill>
                <a:latin typeface="Franklin Gothic Book"/>
              </a:rPr>
              <a:t>
</a:t>
            </a:r>
            <a:r>
              <a:rPr lang="it-IT">
                <a:solidFill>
                  <a:srgbClr val="000000"/>
                </a:solidFill>
                <a:latin typeface="Franklin Gothic Book"/>
              </a:rPr>
              <a:t>Viaggia insieme a me </a:t>
            </a:r>
            <a:r>
              <a:rPr lang="it-IT">
                <a:solidFill>
                  <a:srgbClr val="000000"/>
                </a:solidFill>
                <a:latin typeface="Franklin Gothic Book"/>
              </a:rPr>
              <a:t>
</a:t>
            </a:r>
            <a:r>
              <a:rPr lang="it-IT">
                <a:solidFill>
                  <a:srgbClr val="000000"/>
                </a:solidFill>
                <a:latin typeface="Franklin Gothic Book"/>
              </a:rPr>
              <a:t>Io ti giuderò </a:t>
            </a:r>
            <a:r>
              <a:rPr lang="it-IT">
                <a:solidFill>
                  <a:srgbClr val="000000"/>
                </a:solidFill>
                <a:latin typeface="Franklin Gothic Book"/>
              </a:rPr>
              <a:t>
</a:t>
            </a:r>
            <a:r>
              <a:rPr lang="it-IT">
                <a:solidFill>
                  <a:srgbClr val="000000"/>
                </a:solidFill>
                <a:latin typeface="Franklin Gothic Book"/>
              </a:rPr>
              <a:t>E tutto ciò che so t’insegnerò </a:t>
            </a:r>
            <a:r>
              <a:rPr lang="it-IT">
                <a:solidFill>
                  <a:srgbClr val="000000"/>
                </a:solidFill>
                <a:latin typeface="Franklin Gothic Book"/>
              </a:rPr>
              <a:t>
</a:t>
            </a:r>
            <a:r>
              <a:rPr lang="it-IT">
                <a:solidFill>
                  <a:srgbClr val="000000"/>
                </a:solidFill>
                <a:latin typeface="Franklin Gothic Book"/>
              </a:rPr>
              <a:t>Finchè arriverà il giorno in cui </a:t>
            </a:r>
            <a:r>
              <a:rPr lang="it-IT">
                <a:solidFill>
                  <a:srgbClr val="000000"/>
                </a:solidFill>
                <a:latin typeface="Franklin Gothic Book"/>
              </a:rPr>
              <a:t>
</a:t>
            </a:r>
            <a:r>
              <a:rPr lang="it-IT">
                <a:solidFill>
                  <a:srgbClr val="000000"/>
                </a:solidFill>
                <a:latin typeface="Franklin Gothic Book"/>
              </a:rPr>
              <a:t>Tu riuscirai a fare a meno di me (x4)</a:t>
            </a:r>
            <a:r>
              <a:rPr lang="it-IT">
                <a:solidFill>
                  <a:srgbClr val="000000"/>
                </a:solidFill>
                <a:latin typeface="Franklin Gothic Book"/>
              </a:rPr>
              <a:t>
</a:t>
            </a:r>
            <a:r>
              <a:rPr lang="it-IT">
                <a:solidFill>
                  <a:srgbClr val="000000"/>
                </a:solidFill>
                <a:latin typeface="Franklin Gothic Book"/>
              </a:rPr>
              <a:t>
</a:t>
            </a:r>
            <a:endParaRPr/>
          </a:p>
        </p:txBody>
      </p:sp>
    </p:spTree>
  </p:cSld>
  <p:timing>
    <p:tnLst>
      <p:par>
        <p:cTn dur="indefinite" id="220" nodeType="tmRoot" restart="never">
          <p:childTnLst>
            <p:seq>
              <p:cTn fill="hold" id="221" nodeType="interactiveSeq" restart="whenNotActive">
                <p:childTnLst>
                  <p:par>
                    <p:cTn fill="hold" id="222">
                      <p:stCondLst/>
                      <p:childTnLst>
                        <p:par>
                          <p:cTn fill="hold" id="223">
                            <p:stCondLst>
                              <p:cond delay="0"/>
                            </p:stCondLst>
                            <p:childTnLst>
                              <p:par>
                                <p:cTn fill="hold" id="224" nodeType="clickEffect"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35" name="Immagine 4"/>
          <p:cNvPicPr/>
          <p:nvPr/>
        </p:nvPicPr>
        <p:blipFill>
          <a:blip r:embed="rId1"/>
          <a:stretch>
            <a:fillRect/>
          </a:stretch>
        </p:blipFill>
        <p:spPr>
          <a:xfrm>
            <a:off x="2483640" y="5805360"/>
            <a:ext cx="575640" cy="757440"/>
          </a:xfrm>
          <a:prstGeom prst="rect">
            <a:avLst/>
          </a:prstGeom>
        </p:spPr>
      </p:pic>
      <p:pic>
        <p:nvPicPr>
          <p:cNvPr descr="" id="136" name="Picture 2"/>
          <p:cNvPicPr/>
          <p:nvPr/>
        </p:nvPicPr>
        <p:blipFill>
          <a:blip r:embed="rId2"/>
          <a:stretch>
            <a:fillRect/>
          </a:stretch>
        </p:blipFill>
        <p:spPr>
          <a:xfrm>
            <a:off x="251640" y="260640"/>
            <a:ext cx="3917520" cy="4895640"/>
          </a:xfrm>
          <a:prstGeom prst="rect">
            <a:avLst/>
          </a:prstGeom>
        </p:spPr>
      </p:pic>
      <p:sp>
        <p:nvSpPr>
          <p:cNvPr id="137" name="CustomShape 2"/>
          <p:cNvSpPr/>
          <p:nvPr/>
        </p:nvSpPr>
        <p:spPr>
          <a:xfrm>
            <a:off x="4356000" y="1052640"/>
            <a:ext cx="4571640" cy="6793560"/>
          </a:xfrm>
          <a:prstGeom prst="rect">
            <a:avLst/>
          </a:prstGeom>
        </p:spPr>
        <p:txBody>
          <a:bodyPr bIns="45000" lIns="90000" rIns="90000" tIns="45000"/>
          <a:p>
            <a:pPr>
              <a:lnSpc>
                <a:spcPct val="100000"/>
              </a:lnSpc>
            </a:pPr>
            <a:r>
              <a:rPr b="1" lang="it-IT" sz="4000">
                <a:solidFill>
                  <a:srgbClr val="002060"/>
                </a:solidFill>
                <a:latin typeface="Freestyle Script"/>
              </a:rPr>
              <a:t>Viaggia insieme a me </a:t>
            </a:r>
            <a:r>
              <a:rPr b="1" lang="it-IT" sz="4000">
                <a:solidFill>
                  <a:srgbClr val="002060"/>
                </a:solidFill>
                <a:latin typeface="Freestyle Script"/>
              </a:rPr>
              <a:t>
</a:t>
            </a:r>
            <a:r>
              <a:rPr b="1" lang="it-IT" sz="4000">
                <a:solidFill>
                  <a:srgbClr val="002060"/>
                </a:solidFill>
                <a:latin typeface="Freestyle Script"/>
              </a:rPr>
              <a:t>Io ti giuderò </a:t>
            </a:r>
            <a:r>
              <a:rPr b="1" lang="it-IT" sz="4000">
                <a:solidFill>
                  <a:srgbClr val="002060"/>
                </a:solidFill>
                <a:latin typeface="Freestyle Script"/>
              </a:rPr>
              <a:t>
</a:t>
            </a:r>
            <a:r>
              <a:rPr b="1" lang="it-IT" sz="4000">
                <a:solidFill>
                  <a:srgbClr val="002060"/>
                </a:solidFill>
                <a:latin typeface="Freestyle Script"/>
              </a:rPr>
              <a:t>E tutto ciò che so t’ insegnerò </a:t>
            </a:r>
            <a:r>
              <a:rPr b="1" lang="it-IT" sz="4000">
                <a:solidFill>
                  <a:srgbClr val="002060"/>
                </a:solidFill>
                <a:latin typeface="Freestyle Script"/>
              </a:rPr>
              <a:t>
</a:t>
            </a:r>
            <a:r>
              <a:rPr b="1" lang="it-IT" sz="4000">
                <a:solidFill>
                  <a:srgbClr val="002060"/>
                </a:solidFill>
                <a:latin typeface="Freestyle Script"/>
              </a:rPr>
              <a:t>Finchè arriverà il giorno in cui </a:t>
            </a:r>
            <a:r>
              <a:rPr b="1" lang="it-IT" sz="4000">
                <a:solidFill>
                  <a:srgbClr val="002060"/>
                </a:solidFill>
                <a:latin typeface="Freestyle Script"/>
              </a:rPr>
              <a:t>
</a:t>
            </a:r>
            <a:r>
              <a:rPr b="1" lang="it-IT" sz="4000">
                <a:solidFill>
                  <a:srgbClr val="002060"/>
                </a:solidFill>
                <a:latin typeface="Freestyle Script"/>
              </a:rPr>
              <a:t>Tu riuscirai a fare a meno di me </a:t>
            </a:r>
            <a:endParaRPr/>
          </a:p>
        </p:txBody>
      </p:sp>
    </p:spTree>
  </p:cSld>
  <p:timing>
    <p:tnLst>
      <p:par>
        <p:cTn dur="indefinite" id="225" nodeType="tmRoot" restart="never">
          <p:childTnLst>
            <p:seq>
              <p:cTn dur="indefinite" id="226" nodeType="mainSeq">
                <p:childTnLst>
                  <p:par>
                    <p:cTn fill="hold" id="227">
                      <p:stCondLst>
                        <p:cond delay="indefinite"/>
                      </p:stCondLst>
                      <p:childTnLst>
                        <p:par>
                          <p:cTn fill="hold" id="228">
                            <p:stCondLst>
                              <p:cond delay="0"/>
                            </p:stCondLst>
                            <p:childTnLst>
                              <p:par>
                                <p:cTn fill="hold" id="229" nodeType="afterEffect" presetClass="entr" presetID="10">
                                  <p:stCondLst>
                                    <p:cond delay="0"/>
                                  </p:stCondLst>
                                  <p:childTnLst>
                                    <p:set>
                                      <p:cBhvr>
                                        <p:cTn dur="1" fill="hold" id="230">
                                          <p:stCondLst>
                                            <p:cond delay="0"/>
                                          </p:stCondLst>
                                        </p:cTn>
                                        <p:tgtEl>
                                          <p:spTgt spid="136"/>
                                        </p:tgtEl>
                                        <p:attrNameLst>
                                          <p:attrName>style.visibility</p:attrName>
                                        </p:attrNameLst>
                                      </p:cBhvr>
                                      <p:to>
                                        <p:strVal val="visible"/>
                                      </p:to>
                                    </p:set>
                                    <p:animEffect filter="fade" transition="in">
                                      <p:cBhvr additive="repl">
                                        <p:cTn dur="1000" fill="freeze" id="231"/>
                                        <p:tgtEl>
                                          <p:spTgt spid="1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39" name="Immagine 4"/>
          <p:cNvPicPr/>
          <p:nvPr/>
        </p:nvPicPr>
        <p:blipFill>
          <a:blip r:embed="rId1"/>
          <a:stretch>
            <a:fillRect/>
          </a:stretch>
        </p:blipFill>
        <p:spPr>
          <a:xfrm>
            <a:off x="2483640" y="5805360"/>
            <a:ext cx="575640" cy="757440"/>
          </a:xfrm>
          <a:prstGeom prst="rect">
            <a:avLst/>
          </a:prstGeom>
        </p:spPr>
      </p:pic>
      <p:pic>
        <p:nvPicPr>
          <p:cNvPr descr="" id="140" name="Picture 3"/>
          <p:cNvPicPr/>
          <p:nvPr/>
        </p:nvPicPr>
        <p:blipFill>
          <a:blip r:embed="rId2"/>
          <a:stretch>
            <a:fillRect/>
          </a:stretch>
        </p:blipFill>
        <p:spPr>
          <a:xfrm>
            <a:off x="323640" y="764640"/>
            <a:ext cx="4223880" cy="3671640"/>
          </a:xfrm>
          <a:prstGeom prst="rect">
            <a:avLst/>
          </a:prstGeom>
        </p:spPr>
      </p:pic>
      <p:sp>
        <p:nvSpPr>
          <p:cNvPr id="141" name="CustomShape 2"/>
          <p:cNvSpPr/>
          <p:nvPr/>
        </p:nvSpPr>
        <p:spPr>
          <a:xfrm>
            <a:off x="5076000" y="1340640"/>
            <a:ext cx="3600000" cy="4965480"/>
          </a:xfrm>
          <a:prstGeom prst="rect">
            <a:avLst/>
          </a:prstGeom>
        </p:spPr>
        <p:txBody>
          <a:bodyPr bIns="45000" lIns="90000" rIns="90000" tIns="45000"/>
          <a:p>
            <a:pPr>
              <a:lnSpc>
                <a:spcPct val="100000"/>
              </a:lnSpc>
            </a:pPr>
            <a:r>
              <a:rPr b="1" lang="it-IT" sz="4000">
                <a:solidFill>
                  <a:srgbClr val="002060"/>
                </a:solidFill>
                <a:latin typeface="Freestyle Script"/>
              </a:rPr>
              <a:t>Io ti porterò dove </a:t>
            </a:r>
            <a:endParaRPr/>
          </a:p>
          <a:p>
            <a:pPr>
              <a:lnSpc>
                <a:spcPct val="100000"/>
              </a:lnSpc>
            </a:pPr>
            <a:r>
              <a:rPr b="1" lang="it-IT" sz="4000">
                <a:solidFill>
                  <a:srgbClr val="002060"/>
                </a:solidFill>
                <a:latin typeface="Freestyle Script"/>
              </a:rPr>
              <a:t>non sei stato mai </a:t>
            </a:r>
            <a:r>
              <a:rPr b="1" lang="it-IT" sz="4000">
                <a:solidFill>
                  <a:srgbClr val="002060"/>
                </a:solidFill>
                <a:latin typeface="Freestyle Script"/>
              </a:rPr>
              <a:t>
</a:t>
            </a:r>
            <a:r>
              <a:rPr b="1" lang="it-IT" sz="4000">
                <a:solidFill>
                  <a:srgbClr val="002060"/>
                </a:solidFill>
                <a:latin typeface="Freestyle Script"/>
              </a:rPr>
              <a:t>E ti mostrerò le </a:t>
            </a:r>
            <a:endParaRPr/>
          </a:p>
          <a:p>
            <a:pPr>
              <a:lnSpc>
                <a:spcPct val="100000"/>
              </a:lnSpc>
            </a:pPr>
            <a:r>
              <a:rPr b="1" lang="it-IT" sz="4000">
                <a:solidFill>
                  <a:srgbClr val="002060"/>
                </a:solidFill>
                <a:latin typeface="Freestyle Script"/>
              </a:rPr>
              <a:t>meraviglie del mondo</a:t>
            </a:r>
            <a:r>
              <a:rPr lang="it-IT">
                <a:solidFill>
                  <a:srgbClr val="002060"/>
                </a:solidFill>
                <a:latin typeface="Freestyle Script"/>
              </a:rPr>
              <a:t> </a:t>
            </a:r>
            <a:endParaRPr/>
          </a:p>
        </p:txBody>
      </p:sp>
    </p:spTree>
  </p:cSld>
  <p:timing>
    <p:tnLst>
      <p:par>
        <p:cTn dur="indefinite" id="232" nodeType="tmRoot" restart="never">
          <p:childTnLst>
            <p:seq>
              <p:cTn dur="indefinite" id="233" nodeType="mainSeq">
                <p:childTnLst>
                  <p:par>
                    <p:cTn fill="hold" id="234">
                      <p:stCondLst>
                        <p:cond delay="indefinite"/>
                      </p:stCondLst>
                      <p:childTnLst>
                        <p:par>
                          <p:cTn fill="hold" id="235">
                            <p:stCondLst>
                              <p:cond delay="0"/>
                            </p:stCondLst>
                            <p:childTnLst>
                              <p:par>
                                <p:cTn fill="hold" id="236" nodeType="afterEffect" presetClass="entr" presetID="10">
                                  <p:stCondLst>
                                    <p:cond delay="0"/>
                                  </p:stCondLst>
                                  <p:childTnLst>
                                    <p:set>
                                      <p:cBhvr>
                                        <p:cTn dur="1" fill="hold" id="237">
                                          <p:stCondLst>
                                            <p:cond delay="0"/>
                                          </p:stCondLst>
                                        </p:cTn>
                                        <p:tgtEl>
                                          <p:spTgt spid="140"/>
                                        </p:tgtEl>
                                        <p:attrNameLst>
                                          <p:attrName>style.visibility</p:attrName>
                                        </p:attrNameLst>
                                      </p:cBhvr>
                                      <p:to>
                                        <p:strVal val="visible"/>
                                      </p:to>
                                    </p:set>
                                    <p:animEffect filter="fade" transition="in">
                                      <p:cBhvr additive="repl">
                                        <p:cTn dur="1000" fill="freeze" id="238"/>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43" name="Immagine 4"/>
          <p:cNvPicPr/>
          <p:nvPr/>
        </p:nvPicPr>
        <p:blipFill>
          <a:blip r:embed="rId1"/>
          <a:stretch>
            <a:fillRect/>
          </a:stretch>
        </p:blipFill>
        <p:spPr>
          <a:xfrm>
            <a:off x="2483640" y="5805360"/>
            <a:ext cx="575640" cy="757440"/>
          </a:xfrm>
          <a:prstGeom prst="rect">
            <a:avLst/>
          </a:prstGeom>
        </p:spPr>
      </p:pic>
      <p:pic>
        <p:nvPicPr>
          <p:cNvPr descr="" id="144" name="Picture 2"/>
          <p:cNvPicPr/>
          <p:nvPr/>
        </p:nvPicPr>
        <p:blipFill>
          <a:blip r:embed="rId2"/>
          <a:stretch>
            <a:fillRect/>
          </a:stretch>
        </p:blipFill>
        <p:spPr>
          <a:xfrm>
            <a:off x="251640" y="548640"/>
            <a:ext cx="5376600" cy="4032000"/>
          </a:xfrm>
          <a:prstGeom prst="rect">
            <a:avLst/>
          </a:prstGeom>
        </p:spPr>
      </p:pic>
      <p:sp>
        <p:nvSpPr>
          <p:cNvPr id="145" name="CustomShape 2"/>
          <p:cNvSpPr/>
          <p:nvPr/>
        </p:nvSpPr>
        <p:spPr>
          <a:xfrm>
            <a:off x="5868000" y="908640"/>
            <a:ext cx="2717640" cy="9231480"/>
          </a:xfrm>
          <a:prstGeom prst="rect">
            <a:avLst/>
          </a:prstGeom>
        </p:spPr>
        <p:txBody>
          <a:bodyPr bIns="45000" lIns="90000" rIns="90000" tIns="45000"/>
          <a:p>
            <a:pPr>
              <a:lnSpc>
                <a:spcPct val="100000"/>
              </a:lnSpc>
            </a:pPr>
            <a:r>
              <a:rPr b="1" lang="it-IT" sz="4000">
                <a:solidFill>
                  <a:srgbClr val="002060"/>
                </a:solidFill>
                <a:latin typeface="Freestyle Script"/>
              </a:rPr>
              <a:t>e quando arriverà il momento in cui andrai </a:t>
            </a:r>
            <a:r>
              <a:rPr b="1" lang="it-IT" sz="4000">
                <a:solidFill>
                  <a:srgbClr val="002060"/>
                </a:solidFill>
                <a:latin typeface="Freestyle Script"/>
              </a:rPr>
              <a:t>
</a:t>
            </a:r>
            <a:r>
              <a:rPr b="1" lang="it-IT" sz="4000">
                <a:solidFill>
                  <a:srgbClr val="002060"/>
                </a:solidFill>
                <a:latin typeface="Freestyle Script"/>
              </a:rPr>
              <a:t>tu, tu guiderai </a:t>
            </a:r>
            <a:r>
              <a:rPr b="1" lang="it-IT" sz="4000">
                <a:solidFill>
                  <a:srgbClr val="002060"/>
                </a:solidFill>
                <a:latin typeface="Freestyle Script"/>
              </a:rPr>
              <a:t>
</a:t>
            </a:r>
            <a:r>
              <a:rPr b="1" lang="it-IT" sz="4000">
                <a:solidFill>
                  <a:srgbClr val="002060"/>
                </a:solidFill>
                <a:latin typeface="Freestyle Script"/>
              </a:rPr>
              <a:t>tu lo insegnerai ad un altro </a:t>
            </a:r>
            <a:r>
              <a:rPr b="1" lang="it-IT" sz="4000">
                <a:solidFill>
                  <a:srgbClr val="002060"/>
                </a:solidFill>
                <a:latin typeface="Freestyle Script"/>
              </a:rPr>
              <a:t>
</a:t>
            </a:r>
            <a:r>
              <a:rPr b="1" lang="it-IT" sz="4000">
                <a:solidFill>
                  <a:srgbClr val="002060"/>
                </a:solidFill>
                <a:latin typeface="Freestyle Script"/>
              </a:rPr>
              <a:t>un altro come te</a:t>
            </a:r>
            <a:r>
              <a:rPr lang="it-IT" sz="4000">
                <a:solidFill>
                  <a:srgbClr val="000000"/>
                </a:solidFill>
                <a:latin typeface="Franklin Gothic Book"/>
              </a:rPr>
              <a:t> </a:t>
            </a:r>
            <a:endParaRPr/>
          </a:p>
        </p:txBody>
      </p:sp>
    </p:spTree>
  </p:cSld>
  <p:timing>
    <p:tnLst>
      <p:par>
        <p:cTn dur="indefinite" id="239" nodeType="tmRoot" restart="never">
          <p:childTnLst>
            <p:seq>
              <p:cTn dur="indefinite" id="240" nodeType="mainSeq">
                <p:childTnLst>
                  <p:par>
                    <p:cTn fill="hold" id="241">
                      <p:stCondLst>
                        <p:cond delay="indefinite"/>
                      </p:stCondLst>
                      <p:childTnLst>
                        <p:par>
                          <p:cTn fill="hold" id="242">
                            <p:stCondLst>
                              <p:cond delay="0"/>
                            </p:stCondLst>
                            <p:childTnLst>
                              <p:par>
                                <p:cTn fill="hold" id="243" nodeType="afterEffect" presetClass="entr" presetID="10">
                                  <p:stCondLst>
                                    <p:cond delay="0"/>
                                  </p:stCondLst>
                                  <p:childTnLst>
                                    <p:set>
                                      <p:cBhvr>
                                        <p:cTn dur="1" fill="hold" id="244">
                                          <p:stCondLst>
                                            <p:cond delay="0"/>
                                          </p:stCondLst>
                                        </p:cTn>
                                        <p:tgtEl>
                                          <p:spTgt spid="144"/>
                                        </p:tgtEl>
                                        <p:attrNameLst>
                                          <p:attrName>style.visibility</p:attrName>
                                        </p:attrNameLst>
                                      </p:cBhvr>
                                      <p:to>
                                        <p:strVal val="visible"/>
                                      </p:to>
                                    </p:set>
                                    <p:animEffect filter="fade" transition="in">
                                      <p:cBhvr additive="repl">
                                        <p:cTn dur="1000" fill="freeze" id="245"/>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147" name="Immagine 4"/>
          <p:cNvPicPr/>
          <p:nvPr/>
        </p:nvPicPr>
        <p:blipFill>
          <a:blip r:embed="rId1"/>
          <a:stretch>
            <a:fillRect/>
          </a:stretch>
        </p:blipFill>
        <p:spPr>
          <a:xfrm>
            <a:off x="2483640" y="5805360"/>
            <a:ext cx="575640" cy="757440"/>
          </a:xfrm>
          <a:prstGeom prst="rect">
            <a:avLst/>
          </a:prstGeom>
        </p:spPr>
      </p:pic>
      <p:sp>
        <p:nvSpPr>
          <p:cNvPr id="148" name="CustomShape 2"/>
          <p:cNvSpPr/>
          <p:nvPr/>
        </p:nvSpPr>
        <p:spPr>
          <a:xfrm>
            <a:off x="2195640" y="908640"/>
            <a:ext cx="4968360" cy="912600"/>
          </a:xfrm>
          <a:prstGeom prst="rect">
            <a:avLst/>
          </a:prstGeom>
        </p:spPr>
        <p:txBody>
          <a:bodyPr bIns="45000" lIns="90000" rIns="90000" tIns="45000"/>
          <a:p>
            <a:pPr algn="ctr">
              <a:lnSpc>
                <a:spcPct val="100000"/>
              </a:lnSpc>
            </a:pPr>
            <a:r>
              <a:rPr b="1" lang="it-IT">
                <a:solidFill>
                  <a:srgbClr val="4e75a3"/>
                </a:solidFill>
                <a:latin typeface="Franklin Gothic Book"/>
              </a:rPr>
              <a:t>ASCOLTA, ISRAELE: </a:t>
            </a:r>
            <a:r>
              <a:rPr b="1" lang="it-IT">
                <a:solidFill>
                  <a:srgbClr val="4e75a3"/>
                </a:solidFill>
                <a:latin typeface="Franklin Gothic Book"/>
              </a:rPr>
              <a:t>
</a:t>
            </a:r>
            <a:r>
              <a:rPr b="1" lang="it-IT">
                <a:solidFill>
                  <a:srgbClr val="4e75a3"/>
                </a:solidFill>
                <a:latin typeface="Franklin Gothic Book"/>
              </a:rPr>
              <a:t>IL SIGNORE E NOSTRO DIO, IL SIGNORE E UNO.</a:t>
            </a:r>
            <a:endParaRPr/>
          </a:p>
        </p:txBody>
      </p:sp>
      <p:sp>
        <p:nvSpPr>
          <p:cNvPr id="149" name="CustomShape 3"/>
          <p:cNvSpPr/>
          <p:nvPr/>
        </p:nvSpPr>
        <p:spPr>
          <a:xfrm>
            <a:off x="1475640" y="2061000"/>
            <a:ext cx="6336360" cy="4023000"/>
          </a:xfrm>
          <a:prstGeom prst="rect">
            <a:avLst/>
          </a:prstGeom>
        </p:spPr>
        <p:txBody>
          <a:bodyPr bIns="45000" lIns="90000" rIns="90000" tIns="45000"/>
          <a:p>
            <a:pPr>
              <a:lnSpc>
                <a:spcPct val="100000"/>
              </a:lnSpc>
            </a:pPr>
            <a:r>
              <a:rPr b="1" lang="it-IT" sz="2000">
                <a:solidFill>
                  <a:srgbClr val="000000"/>
                </a:solidFill>
                <a:latin typeface="Franklin Gothic Book"/>
              </a:rPr>
              <a:t>Amerai il Signore tuo Dio con tutto il tuo cuore, con tutta la tua anima e con tutta la tua forza. </a:t>
            </a:r>
            <a:r>
              <a:rPr b="1" lang="it-IT" sz="2000">
                <a:solidFill>
                  <a:srgbClr val="000000"/>
                </a:solidFill>
                <a:latin typeface="Franklin Gothic Book"/>
              </a:rPr>
              <a:t>
</a:t>
            </a:r>
            <a:r>
              <a:rPr b="1" lang="it-IT" sz="2000">
                <a:solidFill>
                  <a:srgbClr val="000000"/>
                </a:solidFill>
                <a:latin typeface="Franklin Gothic Book"/>
              </a:rPr>
              <a:t>Queste parole, che ti ordino oggi, saranno sul tuo cuore: le ripeterai ai tuoi figli, ne parlerai quando siederai in casa tua e quando camminerai per strada, quando ti coricherai e quando ti alzerai.</a:t>
            </a:r>
            <a:r>
              <a:rPr b="1" lang="it-IT" sz="2000">
                <a:solidFill>
                  <a:srgbClr val="000000"/>
                </a:solidFill>
                <a:latin typeface="Franklin Gothic Book"/>
              </a:rPr>
              <a:t>
</a:t>
            </a:r>
            <a:r>
              <a:rPr b="1" lang="it-IT" sz="2000">
                <a:solidFill>
                  <a:srgbClr val="000000"/>
                </a:solidFill>
                <a:latin typeface="Franklin Gothic Book"/>
              </a:rPr>
              <a:t>Te le legherai come segno sulla mano e ti saranno come pendagli tra gli occhi; le scriverai sugli stipiti della tua casa e sulle tue porte.</a:t>
            </a:r>
            <a:r>
              <a:rPr lang="it-IT">
                <a:solidFill>
                  <a:srgbClr val="000000"/>
                </a:solidFill>
                <a:latin typeface="Franklin Gothic Book"/>
              </a:rPr>
              <a:t>
</a:t>
            </a:r>
            <a:r>
              <a:rPr b="1" i="1" lang="it-IT">
                <a:solidFill>
                  <a:srgbClr val="000000"/>
                </a:solidFill>
                <a:latin typeface="Franklin Gothic Book"/>
              </a:rPr>
              <a:t>(Deut,  6, 4-9)</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50" name="Immagine 4"/>
          <p:cNvPicPr/>
          <p:nvPr/>
        </p:nvPicPr>
        <p:blipFill>
          <a:blip r:embed="rId1"/>
          <a:stretch>
            <a:fillRect/>
          </a:stretch>
        </p:blipFill>
        <p:spPr>
          <a:xfrm>
            <a:off x="2483640" y="5805360"/>
            <a:ext cx="575640" cy="757440"/>
          </a:xfrm>
          <a:prstGeom prst="rect">
            <a:avLst/>
          </a:prstGeom>
        </p:spPr>
      </p:pic>
      <p:sp>
        <p:nvSpPr>
          <p:cNvPr id="51" name="CustomShape 2"/>
          <p:cNvSpPr/>
          <p:nvPr/>
        </p:nvSpPr>
        <p:spPr>
          <a:xfrm>
            <a:off x="683640" y="764640"/>
            <a:ext cx="3384000" cy="912600"/>
          </a:xfrm>
          <a:prstGeom prst="rect">
            <a:avLst/>
          </a:prstGeom>
          <a:solidFill>
            <a:srgbClr val="ffc000"/>
          </a:solidFill>
          <a:ln>
            <a:solidFill>
              <a:srgbClr val="000000"/>
            </a:solidFill>
          </a:ln>
        </p:spPr>
        <p:txBody>
          <a:bodyPr bIns="45000" lIns="90000" rIns="90000" tIns="45000"/>
          <a:p>
            <a:pPr>
              <a:lnSpc>
                <a:spcPct val="100000"/>
              </a:lnSpc>
            </a:pPr>
            <a:r>
              <a:rPr lang="it-IT">
                <a:solidFill>
                  <a:srgbClr val="000000"/>
                </a:solidFill>
                <a:latin typeface="Franklin Gothic Book"/>
              </a:rPr>
              <a:t>Annunciazione a Zaccaria</a:t>
            </a:r>
            <a:endParaRPr/>
          </a:p>
          <a:p>
            <a:pPr>
              <a:lnSpc>
                <a:spcPct val="100000"/>
              </a:lnSpc>
            </a:pPr>
            <a:r>
              <a:rPr lang="it-IT">
                <a:solidFill>
                  <a:srgbClr val="000000"/>
                </a:solidFill>
                <a:latin typeface="Franklin Gothic Book"/>
              </a:rPr>
              <a:t>della nascita di Giovanni Battista</a:t>
            </a:r>
            <a:endParaRPr/>
          </a:p>
        </p:txBody>
      </p:sp>
      <p:sp>
        <p:nvSpPr>
          <p:cNvPr id="52" name="CustomShape 3"/>
          <p:cNvSpPr/>
          <p:nvPr/>
        </p:nvSpPr>
        <p:spPr>
          <a:xfrm>
            <a:off x="5076000" y="764640"/>
            <a:ext cx="2880000" cy="639000"/>
          </a:xfrm>
          <a:prstGeom prst="rect">
            <a:avLst/>
          </a:prstGeom>
          <a:solidFill>
            <a:srgbClr val="ffc000"/>
          </a:solidFill>
          <a:ln>
            <a:solidFill>
              <a:srgbClr val="000000"/>
            </a:solidFill>
          </a:ln>
        </p:spPr>
        <p:txBody>
          <a:bodyPr bIns="45000" lIns="90000" rIns="90000" tIns="45000"/>
          <a:p>
            <a:pPr>
              <a:lnSpc>
                <a:spcPct val="100000"/>
              </a:lnSpc>
            </a:pPr>
            <a:r>
              <a:rPr lang="it-IT">
                <a:solidFill>
                  <a:srgbClr val="000000"/>
                </a:solidFill>
                <a:latin typeface="Franklin Gothic Book"/>
              </a:rPr>
              <a:t>Annunciazione a Maria della nascita di Gesù</a:t>
            </a:r>
            <a:endParaRPr/>
          </a:p>
        </p:txBody>
      </p:sp>
      <p:sp>
        <p:nvSpPr>
          <p:cNvPr id="53" name="CustomShape 4"/>
          <p:cNvSpPr/>
          <p:nvPr/>
        </p:nvSpPr>
        <p:spPr>
          <a:xfrm>
            <a:off x="5076000" y="1845000"/>
            <a:ext cx="2952000" cy="639000"/>
          </a:xfrm>
          <a:prstGeom prst="rect">
            <a:avLst/>
          </a:prstGeom>
          <a:solidFill>
            <a:srgbClr val="becb95"/>
          </a:solidFill>
          <a:ln>
            <a:solidFill>
              <a:srgbClr val="333a1c"/>
            </a:solidFill>
          </a:ln>
        </p:spPr>
        <p:txBody>
          <a:bodyPr bIns="45000" lIns="90000" rIns="90000" tIns="45000"/>
          <a:p>
            <a:pPr algn="ctr">
              <a:lnSpc>
                <a:spcPct val="100000"/>
              </a:lnSpc>
            </a:pPr>
            <a:r>
              <a:rPr lang="it-IT">
                <a:solidFill>
                  <a:srgbClr val="000000"/>
                </a:solidFill>
                <a:latin typeface="Franklin Gothic Book"/>
              </a:rPr>
              <a:t>Visita di Maria alla cugina Elisabetta</a:t>
            </a:r>
            <a:endParaRPr/>
          </a:p>
        </p:txBody>
      </p:sp>
      <p:sp>
        <p:nvSpPr>
          <p:cNvPr id="54" name="CustomShape 5"/>
          <p:cNvSpPr/>
          <p:nvPr/>
        </p:nvSpPr>
        <p:spPr>
          <a:xfrm>
            <a:off x="683640" y="3213000"/>
            <a:ext cx="2880000" cy="638280"/>
          </a:xfrm>
          <a:prstGeom prst="rect">
            <a:avLst/>
          </a:prstGeom>
          <a:solidFill>
            <a:srgbClr val="ffc000"/>
          </a:solidFill>
          <a:ln>
            <a:solidFill>
              <a:srgbClr val="333a1c"/>
            </a:solidFill>
          </a:ln>
        </p:spPr>
        <p:txBody>
          <a:bodyPr bIns="45000" lIns="90000" rIns="90000" tIns="45000"/>
          <a:p>
            <a:pPr>
              <a:lnSpc>
                <a:spcPct val="100000"/>
              </a:lnSpc>
            </a:pPr>
            <a:r>
              <a:rPr lang="it-IT">
                <a:solidFill>
                  <a:srgbClr val="000000"/>
                </a:solidFill>
                <a:latin typeface="Franklin Gothic Book"/>
              </a:rPr>
              <a:t>Nascita di Giovanni Battista</a:t>
            </a:r>
            <a:endParaRPr/>
          </a:p>
        </p:txBody>
      </p:sp>
      <p:sp>
        <p:nvSpPr>
          <p:cNvPr id="55" name="CustomShape 6"/>
          <p:cNvSpPr/>
          <p:nvPr/>
        </p:nvSpPr>
        <p:spPr>
          <a:xfrm>
            <a:off x="5148000" y="3213000"/>
            <a:ext cx="2880000" cy="364680"/>
          </a:xfrm>
          <a:prstGeom prst="rect">
            <a:avLst/>
          </a:prstGeom>
          <a:solidFill>
            <a:srgbClr val="ffc000"/>
          </a:solidFill>
          <a:ln>
            <a:solidFill>
              <a:srgbClr val="333a1c"/>
            </a:solidFill>
          </a:ln>
        </p:spPr>
        <p:txBody>
          <a:bodyPr bIns="45000" lIns="90000" rIns="90000" tIns="45000"/>
          <a:p>
            <a:pPr algn="ctr">
              <a:lnSpc>
                <a:spcPct val="100000"/>
              </a:lnSpc>
            </a:pPr>
            <a:r>
              <a:rPr lang="it-IT">
                <a:solidFill>
                  <a:srgbClr val="000000"/>
                </a:solidFill>
                <a:latin typeface="Franklin Gothic Book"/>
              </a:rPr>
              <a:t>Nascita di Gesù</a:t>
            </a:r>
            <a:endParaRPr/>
          </a:p>
        </p:txBody>
      </p:sp>
      <p:sp>
        <p:nvSpPr>
          <p:cNvPr id="56" name="CustomShape 7"/>
          <p:cNvSpPr/>
          <p:nvPr/>
        </p:nvSpPr>
        <p:spPr>
          <a:xfrm>
            <a:off x="5076000" y="4077000"/>
            <a:ext cx="2880000" cy="638280"/>
          </a:xfrm>
          <a:prstGeom prst="rect">
            <a:avLst/>
          </a:prstGeom>
          <a:solidFill>
            <a:srgbClr val="e3beca"/>
          </a:solidFill>
          <a:ln>
            <a:solidFill>
              <a:srgbClr val="333a1c"/>
            </a:solidFill>
          </a:ln>
        </p:spPr>
        <p:txBody>
          <a:bodyPr bIns="45000" lIns="90000" rIns="90000" tIns="45000"/>
          <a:p>
            <a:pPr>
              <a:lnSpc>
                <a:spcPct val="100000"/>
              </a:lnSpc>
            </a:pPr>
            <a:r>
              <a:rPr lang="it-IT">
                <a:solidFill>
                  <a:srgbClr val="000000"/>
                </a:solidFill>
                <a:latin typeface="Franklin Gothic Book"/>
              </a:rPr>
              <a:t>Gesù presentato al Tempio</a:t>
            </a:r>
            <a:endParaRPr/>
          </a:p>
        </p:txBody>
      </p:sp>
      <p:sp>
        <p:nvSpPr>
          <p:cNvPr id="57" name="CustomShape 8"/>
          <p:cNvSpPr/>
          <p:nvPr/>
        </p:nvSpPr>
        <p:spPr>
          <a:xfrm>
            <a:off x="5220000" y="4653000"/>
            <a:ext cx="2664000" cy="364680"/>
          </a:xfrm>
          <a:prstGeom prst="rect">
            <a:avLst/>
          </a:prstGeom>
          <a:solidFill>
            <a:srgbClr val="e3beca"/>
          </a:solidFill>
          <a:ln>
            <a:solidFill>
              <a:srgbClr val="333a1c"/>
            </a:solidFill>
          </a:ln>
        </p:spPr>
        <p:txBody>
          <a:bodyPr bIns="45000" lIns="90000" rIns="90000" tIns="45000"/>
          <a:p>
            <a:pPr>
              <a:lnSpc>
                <a:spcPct val="100000"/>
              </a:lnSpc>
            </a:pPr>
            <a:r>
              <a:rPr lang="it-IT">
                <a:solidFill>
                  <a:srgbClr val="000000"/>
                </a:solidFill>
                <a:latin typeface="Franklin Gothic Book"/>
              </a:rPr>
              <a:t>Gesù a 12 nel Tempio</a:t>
            </a:r>
            <a:endParaRPr/>
          </a:p>
        </p:txBody>
      </p:sp>
      <p:sp>
        <p:nvSpPr>
          <p:cNvPr id="58" name="CustomShape 9"/>
          <p:cNvSpPr/>
          <p:nvPr/>
        </p:nvSpPr>
        <p:spPr>
          <a:xfrm>
            <a:off x="2411640" y="188640"/>
            <a:ext cx="4032000" cy="638280"/>
          </a:xfrm>
          <a:prstGeom prst="rect">
            <a:avLst/>
          </a:prstGeom>
          <a:solidFill>
            <a:srgbClr val="fcf059"/>
          </a:solidFill>
        </p:spPr>
        <p:txBody>
          <a:bodyPr bIns="45000" lIns="90000" rIns="90000" tIns="45000"/>
          <a:p>
            <a:pPr>
              <a:lnSpc>
                <a:spcPct val="100000"/>
              </a:lnSpc>
            </a:pPr>
            <a:r>
              <a:rPr lang="it-IT">
                <a:solidFill>
                  <a:srgbClr val="c00000"/>
                </a:solidFill>
                <a:latin typeface="Franklin Gothic Book"/>
              </a:rPr>
              <a:t>I VANGELI DELL’INFANZIA IN LUCA 1-2</a:t>
            </a:r>
            <a:endParaRPr/>
          </a:p>
        </p:txBody>
      </p:sp>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ntr" presetID="26">
                                  <p:stCondLst>
                                    <p:cond delay="0"/>
                                  </p:stCondLst>
                                  <p:childTnLst>
                                    <p:set>
                                      <p:cBhvr>
                                        <p:cTn dur="1" fill="hold" id="8">
                                          <p:stCondLst>
                                            <p:cond delay="0"/>
                                          </p:stCondLst>
                                        </p:cTn>
                                        <p:tgtEl>
                                          <p:spTgt spid="51"/>
                                        </p:tgtEl>
                                        <p:attrNameLst>
                                          <p:attrName>style.visibility</p:attrName>
                                        </p:attrNameLst>
                                      </p:cBhvr>
                                      <p:to>
                                        <p:strVal val="visible"/>
                                      </p:to>
                                    </p:set>
                                    <p:animEffect filter="wipe(down)" transition="out">
                                      <p:cBhvr additive="repl">
                                        <p:cTn dur="580" fill="freeze" id="9">
                                          <p:stCondLst>
                                            <p:cond delay="0"/>
                                          </p:stCondLst>
                                        </p:cTn>
                                        <p:tgtEl>
                                          <p:spTgt spid="51"/>
                                        </p:tgtEl>
                                      </p:cBhvr>
                                    </p:animEffect>
                                    <p:anim calcmode="lin" valueType="num">
                                      <p:cBhvr additive="repl">
                                        <p:cTn dur="1822" fill="freeze" id="10">
                                          <p:stCondLst>
                                            <p:cond delay="0"/>
                                          </p:stCondLst>
                                        </p:cTn>
                                        <p:tgtEl>
                                          <p:spTgt spid="51"/>
                                        </p:tgtEl>
                                        <p:attrNameLst>
                                          <p:attrName>ppt_x</p:attrName>
                                        </p:attrNameLst>
                                      </p:cBhvr>
                                      <p:tavLst>
                                        <p:tav tm="0">
                                          <p:val>
                                            <p:strVal val="#ppt_x-0.25"/>
                                          </p:val>
                                        </p:tav>
                                        <p:tav tm="100000">
                                          <p:val>
                                            <p:strVal val="#ppt_x"/>
                                          </p:val>
                                        </p:tav>
                                      </p:tavLst>
                                    </p:anim>
                                    <p:anim calcmode="lin" valueType="num">
                                      <p:cBhvr additive="repl">
                                        <p:cTn dur="664" fill="freeze" id="11">
                                          <p:stCondLst>
                                            <p:cond delay="0"/>
                                          </p:stCondLst>
                                        </p:cTn>
                                        <p:tgtEl>
                                          <p:spTgt spid="51"/>
                                        </p:tgtEl>
                                        <p:attrNameLst>
                                          <p:attrName>ppt_y</p:attrName>
                                        </p:attrNameLst>
                                      </p:cBhvr>
                                      <p:tavLst>
                                        <p:tav tm="0">
                                          <p:val/>
                                        </p:tav>
                                        <p:tav tm="100000">
                                          <p:val/>
                                        </p:tav>
                                      </p:tavLst>
                                    </p:anim>
                                    <p:anim calcmode="lin" valueType="num">
                                      <p:cBhvr additive="repl">
                                        <p:cTn dur="664" fill="freeze" id="12">
                                          <p:stCondLst>
                                            <p:cond delay="664"/>
                                          </p:stCondLst>
                                        </p:cTn>
                                        <p:tgtEl>
                                          <p:spTgt spid="51"/>
                                        </p:tgtEl>
                                        <p:attrNameLst>
                                          <p:attrName>ppt_y</p:attrName>
                                        </p:attrNameLst>
                                      </p:cBhvr>
                                      <p:tavLst>
                                        <p:tav tm="0">
                                          <p:val/>
                                        </p:tav>
                                        <p:tav tm="100000">
                                          <p:val/>
                                        </p:tav>
                                      </p:tavLst>
                                    </p:anim>
                                    <p:anim calcmode="lin" valueType="num">
                                      <p:cBhvr additive="repl">
                                        <p:cTn dur="332" fill="freeze" id="13">
                                          <p:stCondLst>
                                            <p:cond delay="1324"/>
                                          </p:stCondLst>
                                        </p:cTn>
                                        <p:tgtEl>
                                          <p:spTgt spid="51"/>
                                        </p:tgtEl>
                                        <p:attrNameLst>
                                          <p:attrName>ppt_y</p:attrName>
                                        </p:attrNameLst>
                                      </p:cBhvr>
                                      <p:tavLst>
                                        <p:tav tm="0">
                                          <p:val/>
                                        </p:tav>
                                        <p:tav tm="100000">
                                          <p:val/>
                                        </p:tav>
                                      </p:tavLst>
                                    </p:anim>
                                    <p:anim calcmode="lin" valueType="num">
                                      <p:cBhvr additive="repl">
                                        <p:cTn dur="164" fill="freeze" id="14">
                                          <p:stCondLst>
                                            <p:cond delay="1656"/>
                                          </p:stCondLst>
                                        </p:cTn>
                                        <p:tgtEl>
                                          <p:spTgt spid="51"/>
                                        </p:tgtEl>
                                        <p:attrNameLst>
                                          <p:attrName>ppt_y</p:attrName>
                                        </p:attrNameLst>
                                      </p:cBhvr>
                                      <p:tavLst>
                                        <p:tav tm="0">
                                          <p:val/>
                                        </p:tav>
                                        <p:tav tm="100000">
                                          <p:val/>
                                        </p:tav>
                                      </p:tavLst>
                                    </p:anim>
                                  </p:childTnLst>
                                </p:cTn>
                              </p:par>
                              <p:par>
                                <p:cTn fill="hold" id="15" nodeType="withEffect" presetClass="entr" presetID="26">
                                  <p:stCondLst>
                                    <p:cond delay="0"/>
                                  </p:stCondLst>
                                  <p:childTnLst>
                                    <p:set>
                                      <p:cBhvr>
                                        <p:cTn dur="1" fill="hold" id="16">
                                          <p:stCondLst>
                                            <p:cond delay="0"/>
                                          </p:stCondLst>
                                        </p:cTn>
                                        <p:tgtEl>
                                          <p:spTgt spid="52"/>
                                        </p:tgtEl>
                                        <p:attrNameLst>
                                          <p:attrName>style.visibility</p:attrName>
                                        </p:attrNameLst>
                                      </p:cBhvr>
                                      <p:to>
                                        <p:strVal val="visible"/>
                                      </p:to>
                                    </p:set>
                                    <p:animEffect filter="wipe(down)" transition="out">
                                      <p:cBhvr additive="repl">
                                        <p:cTn dur="580" fill="freeze" id="17">
                                          <p:stCondLst>
                                            <p:cond delay="0"/>
                                          </p:stCondLst>
                                        </p:cTn>
                                        <p:tgtEl>
                                          <p:spTgt spid="52"/>
                                        </p:tgtEl>
                                      </p:cBhvr>
                                    </p:animEffect>
                                    <p:anim calcmode="lin" valueType="num">
                                      <p:cBhvr additive="repl">
                                        <p:cTn dur="1822" fill="freeze" id="18">
                                          <p:stCondLst>
                                            <p:cond delay="0"/>
                                          </p:stCondLst>
                                        </p:cTn>
                                        <p:tgtEl>
                                          <p:spTgt spid="52"/>
                                        </p:tgtEl>
                                        <p:attrNameLst>
                                          <p:attrName>ppt_x</p:attrName>
                                        </p:attrNameLst>
                                      </p:cBhvr>
                                      <p:tavLst>
                                        <p:tav tm="0">
                                          <p:val>
                                            <p:strVal val="#ppt_x-0.25"/>
                                          </p:val>
                                        </p:tav>
                                        <p:tav tm="100000">
                                          <p:val>
                                            <p:strVal val="#ppt_x"/>
                                          </p:val>
                                        </p:tav>
                                      </p:tavLst>
                                    </p:anim>
                                    <p:anim calcmode="lin" valueType="num">
                                      <p:cBhvr additive="repl">
                                        <p:cTn dur="664" fill="freeze" id="19">
                                          <p:stCondLst>
                                            <p:cond delay="0"/>
                                          </p:stCondLst>
                                        </p:cTn>
                                        <p:tgtEl>
                                          <p:spTgt spid="52"/>
                                        </p:tgtEl>
                                        <p:attrNameLst>
                                          <p:attrName>ppt_y</p:attrName>
                                        </p:attrNameLst>
                                      </p:cBhvr>
                                      <p:tavLst>
                                        <p:tav tm="0">
                                          <p:val/>
                                        </p:tav>
                                        <p:tav tm="100000">
                                          <p:val/>
                                        </p:tav>
                                      </p:tavLst>
                                    </p:anim>
                                    <p:anim calcmode="lin" valueType="num">
                                      <p:cBhvr additive="repl">
                                        <p:cTn dur="664" fill="freeze" id="20">
                                          <p:stCondLst>
                                            <p:cond delay="664"/>
                                          </p:stCondLst>
                                        </p:cTn>
                                        <p:tgtEl>
                                          <p:spTgt spid="52"/>
                                        </p:tgtEl>
                                        <p:attrNameLst>
                                          <p:attrName>ppt_y</p:attrName>
                                        </p:attrNameLst>
                                      </p:cBhvr>
                                      <p:tavLst>
                                        <p:tav tm="0">
                                          <p:val/>
                                        </p:tav>
                                        <p:tav tm="100000">
                                          <p:val/>
                                        </p:tav>
                                      </p:tavLst>
                                    </p:anim>
                                    <p:anim calcmode="lin" valueType="num">
                                      <p:cBhvr additive="repl">
                                        <p:cTn dur="332" fill="freeze" id="21">
                                          <p:stCondLst>
                                            <p:cond delay="1324"/>
                                          </p:stCondLst>
                                        </p:cTn>
                                        <p:tgtEl>
                                          <p:spTgt spid="52"/>
                                        </p:tgtEl>
                                        <p:attrNameLst>
                                          <p:attrName>ppt_y</p:attrName>
                                        </p:attrNameLst>
                                      </p:cBhvr>
                                      <p:tavLst>
                                        <p:tav tm="0">
                                          <p:val/>
                                        </p:tav>
                                        <p:tav tm="100000">
                                          <p:val/>
                                        </p:tav>
                                      </p:tavLst>
                                    </p:anim>
                                    <p:anim calcmode="lin" valueType="num">
                                      <p:cBhvr additive="repl">
                                        <p:cTn dur="164" fill="freeze" id="22">
                                          <p:stCondLst>
                                            <p:cond delay="1656"/>
                                          </p:stCondLst>
                                        </p:cTn>
                                        <p:tgtEl>
                                          <p:spTgt spid="52"/>
                                        </p:tgtEl>
                                        <p:attrNameLst>
                                          <p:attrName>ppt_y</p:attrName>
                                        </p:attrNameLst>
                                      </p:cBhvr>
                                      <p:tavLst>
                                        <p:tav tm="0">
                                          <p:val/>
                                        </p:tav>
                                        <p:tav tm="100000">
                                          <p:val/>
                                        </p:tav>
                                      </p:tavLst>
                                    </p:anim>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26">
                                  <p:stCondLst>
                                    <p:cond delay="0"/>
                                  </p:stCondLst>
                                  <p:childTnLst>
                                    <p:set>
                                      <p:cBhvr>
                                        <p:cTn dur="1" fill="hold" id="26">
                                          <p:stCondLst>
                                            <p:cond delay="0"/>
                                          </p:stCondLst>
                                        </p:cTn>
                                        <p:tgtEl>
                                          <p:spTgt spid="53"/>
                                        </p:tgtEl>
                                        <p:attrNameLst>
                                          <p:attrName>style.visibility</p:attrName>
                                        </p:attrNameLst>
                                      </p:cBhvr>
                                      <p:to>
                                        <p:strVal val="visible"/>
                                      </p:to>
                                    </p:set>
                                    <p:animEffect filter="wipe(down)" transition="out">
                                      <p:cBhvr additive="repl">
                                        <p:cTn dur="580" fill="freeze" id="27">
                                          <p:stCondLst>
                                            <p:cond delay="0"/>
                                          </p:stCondLst>
                                        </p:cTn>
                                        <p:tgtEl>
                                          <p:spTgt spid="53"/>
                                        </p:tgtEl>
                                      </p:cBhvr>
                                    </p:animEffect>
                                    <p:anim calcmode="lin" valueType="num">
                                      <p:cBhvr additive="repl">
                                        <p:cTn dur="1822" fill="freeze" id="28">
                                          <p:stCondLst>
                                            <p:cond delay="0"/>
                                          </p:stCondLst>
                                        </p:cTn>
                                        <p:tgtEl>
                                          <p:spTgt spid="53"/>
                                        </p:tgtEl>
                                        <p:attrNameLst>
                                          <p:attrName>ppt_x</p:attrName>
                                        </p:attrNameLst>
                                      </p:cBhvr>
                                      <p:tavLst>
                                        <p:tav tm="0">
                                          <p:val>
                                            <p:strVal val="#ppt_x-0.25"/>
                                          </p:val>
                                        </p:tav>
                                        <p:tav tm="100000">
                                          <p:val>
                                            <p:strVal val="#ppt_x"/>
                                          </p:val>
                                        </p:tav>
                                      </p:tavLst>
                                    </p:anim>
                                    <p:anim calcmode="lin" valueType="num">
                                      <p:cBhvr additive="repl">
                                        <p:cTn dur="664" fill="freeze" id="29">
                                          <p:stCondLst>
                                            <p:cond delay="0"/>
                                          </p:stCondLst>
                                        </p:cTn>
                                        <p:tgtEl>
                                          <p:spTgt spid="53"/>
                                        </p:tgtEl>
                                        <p:attrNameLst>
                                          <p:attrName>ppt_y</p:attrName>
                                        </p:attrNameLst>
                                      </p:cBhvr>
                                      <p:tavLst>
                                        <p:tav tm="0">
                                          <p:val/>
                                        </p:tav>
                                        <p:tav tm="100000">
                                          <p:val/>
                                        </p:tav>
                                      </p:tavLst>
                                    </p:anim>
                                    <p:anim calcmode="lin" valueType="num">
                                      <p:cBhvr additive="repl">
                                        <p:cTn dur="664" fill="freeze" id="30">
                                          <p:stCondLst>
                                            <p:cond delay="664"/>
                                          </p:stCondLst>
                                        </p:cTn>
                                        <p:tgtEl>
                                          <p:spTgt spid="53"/>
                                        </p:tgtEl>
                                        <p:attrNameLst>
                                          <p:attrName>ppt_y</p:attrName>
                                        </p:attrNameLst>
                                      </p:cBhvr>
                                      <p:tavLst>
                                        <p:tav tm="0">
                                          <p:val/>
                                        </p:tav>
                                        <p:tav tm="100000">
                                          <p:val/>
                                        </p:tav>
                                      </p:tavLst>
                                    </p:anim>
                                    <p:anim calcmode="lin" valueType="num">
                                      <p:cBhvr additive="repl">
                                        <p:cTn dur="332" fill="freeze" id="31">
                                          <p:stCondLst>
                                            <p:cond delay="1324"/>
                                          </p:stCondLst>
                                        </p:cTn>
                                        <p:tgtEl>
                                          <p:spTgt spid="53"/>
                                        </p:tgtEl>
                                        <p:attrNameLst>
                                          <p:attrName>ppt_y</p:attrName>
                                        </p:attrNameLst>
                                      </p:cBhvr>
                                      <p:tavLst>
                                        <p:tav tm="0">
                                          <p:val/>
                                        </p:tav>
                                        <p:tav tm="100000">
                                          <p:val/>
                                        </p:tav>
                                      </p:tavLst>
                                    </p:anim>
                                    <p:anim calcmode="lin" valueType="num">
                                      <p:cBhvr additive="repl">
                                        <p:cTn dur="164" fill="freeze" id="32">
                                          <p:stCondLst>
                                            <p:cond delay="1656"/>
                                          </p:stCondLst>
                                        </p:cTn>
                                        <p:tgtEl>
                                          <p:spTgt spid="53"/>
                                        </p:tgtEl>
                                        <p:attrNameLst>
                                          <p:attrName>ppt_y</p:attrName>
                                        </p:attrNameLst>
                                      </p:cBhvr>
                                      <p:tavLst>
                                        <p:tav tm="0">
                                          <p:val/>
                                        </p:tav>
                                        <p:tav tm="100000">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6">
                                  <p:stCondLst>
                                    <p:cond delay="0"/>
                                  </p:stCondLst>
                                  <p:childTnLst>
                                    <p:set>
                                      <p:cBhvr>
                                        <p:cTn dur="1" fill="hold" id="36">
                                          <p:stCondLst>
                                            <p:cond delay="0"/>
                                          </p:stCondLst>
                                        </p:cTn>
                                        <p:tgtEl>
                                          <p:spTgt spid="54"/>
                                        </p:tgtEl>
                                        <p:attrNameLst>
                                          <p:attrName>style.visibility</p:attrName>
                                        </p:attrNameLst>
                                      </p:cBhvr>
                                      <p:to>
                                        <p:strVal val="visible"/>
                                      </p:to>
                                    </p:set>
                                    <p:animEffect filter="wipe(down)" transition="out">
                                      <p:cBhvr additive="repl">
                                        <p:cTn dur="580" fill="freeze" id="37">
                                          <p:stCondLst>
                                            <p:cond delay="0"/>
                                          </p:stCondLst>
                                        </p:cTn>
                                        <p:tgtEl>
                                          <p:spTgt spid="54"/>
                                        </p:tgtEl>
                                      </p:cBhvr>
                                    </p:animEffect>
                                    <p:anim calcmode="lin" valueType="num">
                                      <p:cBhvr additive="repl">
                                        <p:cTn dur="1822" fill="freeze" id="38">
                                          <p:stCondLst>
                                            <p:cond delay="0"/>
                                          </p:stCondLst>
                                        </p:cTn>
                                        <p:tgtEl>
                                          <p:spTgt spid="54"/>
                                        </p:tgtEl>
                                        <p:attrNameLst>
                                          <p:attrName>ppt_x</p:attrName>
                                        </p:attrNameLst>
                                      </p:cBhvr>
                                      <p:tavLst>
                                        <p:tav tm="0">
                                          <p:val>
                                            <p:strVal val="#ppt_x-0.25"/>
                                          </p:val>
                                        </p:tav>
                                        <p:tav tm="100000">
                                          <p:val>
                                            <p:strVal val="#ppt_x"/>
                                          </p:val>
                                        </p:tav>
                                      </p:tavLst>
                                    </p:anim>
                                    <p:anim calcmode="lin" valueType="num">
                                      <p:cBhvr additive="repl">
                                        <p:cTn dur="664" fill="freeze" id="39">
                                          <p:stCondLst>
                                            <p:cond delay="0"/>
                                          </p:stCondLst>
                                        </p:cTn>
                                        <p:tgtEl>
                                          <p:spTgt spid="54"/>
                                        </p:tgtEl>
                                        <p:attrNameLst>
                                          <p:attrName>ppt_y</p:attrName>
                                        </p:attrNameLst>
                                      </p:cBhvr>
                                      <p:tavLst>
                                        <p:tav tm="0">
                                          <p:val/>
                                        </p:tav>
                                        <p:tav tm="100000">
                                          <p:val/>
                                        </p:tav>
                                      </p:tavLst>
                                    </p:anim>
                                    <p:anim calcmode="lin" valueType="num">
                                      <p:cBhvr additive="repl">
                                        <p:cTn dur="664" fill="freeze" id="40">
                                          <p:stCondLst>
                                            <p:cond delay="664"/>
                                          </p:stCondLst>
                                        </p:cTn>
                                        <p:tgtEl>
                                          <p:spTgt spid="54"/>
                                        </p:tgtEl>
                                        <p:attrNameLst>
                                          <p:attrName>ppt_y</p:attrName>
                                        </p:attrNameLst>
                                      </p:cBhvr>
                                      <p:tavLst>
                                        <p:tav tm="0">
                                          <p:val/>
                                        </p:tav>
                                        <p:tav tm="100000">
                                          <p:val/>
                                        </p:tav>
                                      </p:tavLst>
                                    </p:anim>
                                    <p:anim calcmode="lin" valueType="num">
                                      <p:cBhvr additive="repl">
                                        <p:cTn dur="332" fill="freeze" id="41">
                                          <p:stCondLst>
                                            <p:cond delay="1324"/>
                                          </p:stCondLst>
                                        </p:cTn>
                                        <p:tgtEl>
                                          <p:spTgt spid="54"/>
                                        </p:tgtEl>
                                        <p:attrNameLst>
                                          <p:attrName>ppt_y</p:attrName>
                                        </p:attrNameLst>
                                      </p:cBhvr>
                                      <p:tavLst>
                                        <p:tav tm="0">
                                          <p:val/>
                                        </p:tav>
                                        <p:tav tm="100000">
                                          <p:val/>
                                        </p:tav>
                                      </p:tavLst>
                                    </p:anim>
                                    <p:anim calcmode="lin" valueType="num">
                                      <p:cBhvr additive="repl">
                                        <p:cTn dur="164" fill="freeze" id="42">
                                          <p:stCondLst>
                                            <p:cond delay="1656"/>
                                          </p:stCondLst>
                                        </p:cTn>
                                        <p:tgtEl>
                                          <p:spTgt spid="54"/>
                                        </p:tgtEl>
                                        <p:attrNameLst>
                                          <p:attrName>ppt_y</p:attrName>
                                        </p:attrNameLst>
                                      </p:cBhvr>
                                      <p:tavLst>
                                        <p:tav tm="0">
                                          <p:val/>
                                        </p:tav>
                                        <p:tav tm="100000">
                                          <p:val/>
                                        </p:tav>
                                      </p:tavLst>
                                    </p:anim>
                                  </p:childTnLst>
                                </p:cTn>
                              </p:par>
                              <p:par>
                                <p:cTn fill="hold" id="43" nodeType="withEffect" presetClass="entr" presetID="26">
                                  <p:stCondLst>
                                    <p:cond delay="0"/>
                                  </p:stCondLst>
                                  <p:childTnLst>
                                    <p:set>
                                      <p:cBhvr>
                                        <p:cTn dur="1" fill="hold" id="44">
                                          <p:stCondLst>
                                            <p:cond delay="0"/>
                                          </p:stCondLst>
                                        </p:cTn>
                                        <p:tgtEl>
                                          <p:spTgt spid="55"/>
                                        </p:tgtEl>
                                        <p:attrNameLst>
                                          <p:attrName>style.visibility</p:attrName>
                                        </p:attrNameLst>
                                      </p:cBhvr>
                                      <p:to>
                                        <p:strVal val="visible"/>
                                      </p:to>
                                    </p:set>
                                    <p:animEffect filter="wipe(down)" transition="out">
                                      <p:cBhvr additive="repl">
                                        <p:cTn dur="580" fill="freeze" id="45">
                                          <p:stCondLst>
                                            <p:cond delay="0"/>
                                          </p:stCondLst>
                                        </p:cTn>
                                        <p:tgtEl>
                                          <p:spTgt spid="55"/>
                                        </p:tgtEl>
                                      </p:cBhvr>
                                    </p:animEffect>
                                    <p:anim calcmode="lin" valueType="num">
                                      <p:cBhvr additive="repl">
                                        <p:cTn dur="1822" fill="freeze" id="46">
                                          <p:stCondLst>
                                            <p:cond delay="0"/>
                                          </p:stCondLst>
                                        </p:cTn>
                                        <p:tgtEl>
                                          <p:spTgt spid="55"/>
                                        </p:tgtEl>
                                        <p:attrNameLst>
                                          <p:attrName>ppt_x</p:attrName>
                                        </p:attrNameLst>
                                      </p:cBhvr>
                                      <p:tavLst>
                                        <p:tav tm="0">
                                          <p:val>
                                            <p:strVal val="#ppt_x-0.25"/>
                                          </p:val>
                                        </p:tav>
                                        <p:tav tm="100000">
                                          <p:val>
                                            <p:strVal val="#ppt_x"/>
                                          </p:val>
                                        </p:tav>
                                      </p:tavLst>
                                    </p:anim>
                                    <p:anim calcmode="lin" valueType="num">
                                      <p:cBhvr additive="repl">
                                        <p:cTn dur="664" fill="freeze" id="47">
                                          <p:stCondLst>
                                            <p:cond delay="0"/>
                                          </p:stCondLst>
                                        </p:cTn>
                                        <p:tgtEl>
                                          <p:spTgt spid="55"/>
                                        </p:tgtEl>
                                        <p:attrNameLst>
                                          <p:attrName>ppt_y</p:attrName>
                                        </p:attrNameLst>
                                      </p:cBhvr>
                                      <p:tavLst>
                                        <p:tav tm="0">
                                          <p:val/>
                                        </p:tav>
                                        <p:tav tm="100000">
                                          <p:val/>
                                        </p:tav>
                                      </p:tavLst>
                                    </p:anim>
                                    <p:anim calcmode="lin" valueType="num">
                                      <p:cBhvr additive="repl">
                                        <p:cTn dur="664" fill="freeze" id="48">
                                          <p:stCondLst>
                                            <p:cond delay="664"/>
                                          </p:stCondLst>
                                        </p:cTn>
                                        <p:tgtEl>
                                          <p:spTgt spid="55"/>
                                        </p:tgtEl>
                                        <p:attrNameLst>
                                          <p:attrName>ppt_y</p:attrName>
                                        </p:attrNameLst>
                                      </p:cBhvr>
                                      <p:tavLst>
                                        <p:tav tm="0">
                                          <p:val/>
                                        </p:tav>
                                        <p:tav tm="100000">
                                          <p:val/>
                                        </p:tav>
                                      </p:tavLst>
                                    </p:anim>
                                    <p:anim calcmode="lin" valueType="num">
                                      <p:cBhvr additive="repl">
                                        <p:cTn dur="332" fill="freeze" id="49">
                                          <p:stCondLst>
                                            <p:cond delay="1324"/>
                                          </p:stCondLst>
                                        </p:cTn>
                                        <p:tgtEl>
                                          <p:spTgt spid="55"/>
                                        </p:tgtEl>
                                        <p:attrNameLst>
                                          <p:attrName>ppt_y</p:attrName>
                                        </p:attrNameLst>
                                      </p:cBhvr>
                                      <p:tavLst>
                                        <p:tav tm="0">
                                          <p:val/>
                                        </p:tav>
                                        <p:tav tm="100000">
                                          <p:val/>
                                        </p:tav>
                                      </p:tavLst>
                                    </p:anim>
                                    <p:anim calcmode="lin" valueType="num">
                                      <p:cBhvr additive="repl">
                                        <p:cTn dur="164" fill="freeze" id="50">
                                          <p:stCondLst>
                                            <p:cond delay="1656"/>
                                          </p:stCondLst>
                                        </p:cTn>
                                        <p:tgtEl>
                                          <p:spTgt spid="55"/>
                                        </p:tgtEl>
                                        <p:attrNameLst>
                                          <p:attrName>ppt_y</p:attrName>
                                        </p:attrNameLst>
                                      </p:cBhvr>
                                      <p:tavLst>
                                        <p:tav tm="0">
                                          <p:val/>
                                        </p:tav>
                                        <p:tav tm="100000">
                                          <p:val/>
                                        </p:tav>
                                      </p:tavLst>
                                    </p:anim>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26">
                                  <p:stCondLst>
                                    <p:cond delay="0"/>
                                  </p:stCondLst>
                                  <p:childTnLst>
                                    <p:set>
                                      <p:cBhvr>
                                        <p:cTn dur="1" fill="hold" id="54">
                                          <p:stCondLst>
                                            <p:cond delay="0"/>
                                          </p:stCondLst>
                                        </p:cTn>
                                        <p:tgtEl>
                                          <p:spTgt spid="56"/>
                                        </p:tgtEl>
                                        <p:attrNameLst>
                                          <p:attrName>style.visibility</p:attrName>
                                        </p:attrNameLst>
                                      </p:cBhvr>
                                      <p:to>
                                        <p:strVal val="visible"/>
                                      </p:to>
                                    </p:set>
                                    <p:animEffect filter="wipe(down)" transition="out">
                                      <p:cBhvr additive="repl">
                                        <p:cTn dur="580" fill="freeze" id="55">
                                          <p:stCondLst>
                                            <p:cond delay="0"/>
                                          </p:stCondLst>
                                        </p:cTn>
                                        <p:tgtEl>
                                          <p:spTgt spid="56"/>
                                        </p:tgtEl>
                                      </p:cBhvr>
                                    </p:animEffect>
                                    <p:anim calcmode="lin" valueType="num">
                                      <p:cBhvr additive="repl">
                                        <p:cTn dur="1822" fill="freeze" id="56">
                                          <p:stCondLst>
                                            <p:cond delay="0"/>
                                          </p:stCondLst>
                                        </p:cTn>
                                        <p:tgtEl>
                                          <p:spTgt spid="56"/>
                                        </p:tgtEl>
                                        <p:attrNameLst>
                                          <p:attrName>ppt_x</p:attrName>
                                        </p:attrNameLst>
                                      </p:cBhvr>
                                      <p:tavLst>
                                        <p:tav tm="0">
                                          <p:val>
                                            <p:strVal val="#ppt_x-0.25"/>
                                          </p:val>
                                        </p:tav>
                                        <p:tav tm="100000">
                                          <p:val>
                                            <p:strVal val="#ppt_x"/>
                                          </p:val>
                                        </p:tav>
                                      </p:tavLst>
                                    </p:anim>
                                    <p:anim calcmode="lin" valueType="num">
                                      <p:cBhvr additive="repl">
                                        <p:cTn dur="664" fill="freeze" id="57">
                                          <p:stCondLst>
                                            <p:cond delay="0"/>
                                          </p:stCondLst>
                                        </p:cTn>
                                        <p:tgtEl>
                                          <p:spTgt spid="56"/>
                                        </p:tgtEl>
                                        <p:attrNameLst>
                                          <p:attrName>ppt_y</p:attrName>
                                        </p:attrNameLst>
                                      </p:cBhvr>
                                      <p:tavLst>
                                        <p:tav tm="0">
                                          <p:val/>
                                        </p:tav>
                                        <p:tav tm="100000">
                                          <p:val/>
                                        </p:tav>
                                      </p:tavLst>
                                    </p:anim>
                                    <p:anim calcmode="lin" valueType="num">
                                      <p:cBhvr additive="repl">
                                        <p:cTn dur="664" fill="freeze" id="58">
                                          <p:stCondLst>
                                            <p:cond delay="664"/>
                                          </p:stCondLst>
                                        </p:cTn>
                                        <p:tgtEl>
                                          <p:spTgt spid="56"/>
                                        </p:tgtEl>
                                        <p:attrNameLst>
                                          <p:attrName>ppt_y</p:attrName>
                                        </p:attrNameLst>
                                      </p:cBhvr>
                                      <p:tavLst>
                                        <p:tav tm="0">
                                          <p:val/>
                                        </p:tav>
                                        <p:tav tm="100000">
                                          <p:val/>
                                        </p:tav>
                                      </p:tavLst>
                                    </p:anim>
                                    <p:anim calcmode="lin" valueType="num">
                                      <p:cBhvr additive="repl">
                                        <p:cTn dur="332" fill="freeze" id="59">
                                          <p:stCondLst>
                                            <p:cond delay="1324"/>
                                          </p:stCondLst>
                                        </p:cTn>
                                        <p:tgtEl>
                                          <p:spTgt spid="56"/>
                                        </p:tgtEl>
                                        <p:attrNameLst>
                                          <p:attrName>ppt_y</p:attrName>
                                        </p:attrNameLst>
                                      </p:cBhvr>
                                      <p:tavLst>
                                        <p:tav tm="0">
                                          <p:val/>
                                        </p:tav>
                                        <p:tav tm="100000">
                                          <p:val/>
                                        </p:tav>
                                      </p:tavLst>
                                    </p:anim>
                                    <p:anim calcmode="lin" valueType="num">
                                      <p:cBhvr additive="repl">
                                        <p:cTn dur="164" fill="freeze" id="60">
                                          <p:stCondLst>
                                            <p:cond delay="1656"/>
                                          </p:stCondLst>
                                        </p:cTn>
                                        <p:tgtEl>
                                          <p:spTgt spid="56"/>
                                        </p:tgtEl>
                                        <p:attrNameLst>
                                          <p:attrName>ppt_y</p:attrName>
                                        </p:attrNameLst>
                                      </p:cBhvr>
                                      <p:tavLst>
                                        <p:tav tm="0">
                                          <p:val/>
                                        </p:tav>
                                        <p:tav tm="100000">
                                          <p:val/>
                                        </p:tav>
                                      </p:tavLst>
                                    </p:anim>
                                  </p:childTnLst>
                                </p:cTn>
                              </p:par>
                              <p:par>
                                <p:cTn fill="hold" id="61" nodeType="withEffect" presetClass="entr" presetID="26">
                                  <p:stCondLst>
                                    <p:cond delay="0"/>
                                  </p:stCondLst>
                                  <p:childTnLst>
                                    <p:set>
                                      <p:cBhvr>
                                        <p:cTn dur="1" fill="hold" id="62">
                                          <p:stCondLst>
                                            <p:cond delay="0"/>
                                          </p:stCondLst>
                                        </p:cTn>
                                        <p:tgtEl>
                                          <p:spTgt spid="57"/>
                                        </p:tgtEl>
                                        <p:attrNameLst>
                                          <p:attrName>style.visibility</p:attrName>
                                        </p:attrNameLst>
                                      </p:cBhvr>
                                      <p:to>
                                        <p:strVal val="visible"/>
                                      </p:to>
                                    </p:set>
                                    <p:animEffect filter="wipe(down)" transition="out">
                                      <p:cBhvr additive="repl">
                                        <p:cTn dur="580" fill="freeze" id="63">
                                          <p:stCondLst>
                                            <p:cond delay="0"/>
                                          </p:stCondLst>
                                        </p:cTn>
                                        <p:tgtEl>
                                          <p:spTgt spid="57"/>
                                        </p:tgtEl>
                                      </p:cBhvr>
                                    </p:animEffect>
                                    <p:anim calcmode="lin" valueType="num">
                                      <p:cBhvr additive="repl">
                                        <p:cTn dur="1822" fill="freeze" id="64">
                                          <p:stCondLst>
                                            <p:cond delay="0"/>
                                          </p:stCondLst>
                                        </p:cTn>
                                        <p:tgtEl>
                                          <p:spTgt spid="57"/>
                                        </p:tgtEl>
                                        <p:attrNameLst>
                                          <p:attrName>ppt_x</p:attrName>
                                        </p:attrNameLst>
                                      </p:cBhvr>
                                      <p:tavLst>
                                        <p:tav tm="0">
                                          <p:val>
                                            <p:strVal val="#ppt_x-0.25"/>
                                          </p:val>
                                        </p:tav>
                                        <p:tav tm="100000">
                                          <p:val>
                                            <p:strVal val="#ppt_x"/>
                                          </p:val>
                                        </p:tav>
                                      </p:tavLst>
                                    </p:anim>
                                    <p:anim calcmode="lin" valueType="num">
                                      <p:cBhvr additive="repl">
                                        <p:cTn dur="664" fill="freeze" id="65">
                                          <p:stCondLst>
                                            <p:cond delay="0"/>
                                          </p:stCondLst>
                                        </p:cTn>
                                        <p:tgtEl>
                                          <p:spTgt spid="57"/>
                                        </p:tgtEl>
                                        <p:attrNameLst>
                                          <p:attrName>ppt_y</p:attrName>
                                        </p:attrNameLst>
                                      </p:cBhvr>
                                      <p:tavLst>
                                        <p:tav tm="0">
                                          <p:val/>
                                        </p:tav>
                                        <p:tav tm="100000">
                                          <p:val/>
                                        </p:tav>
                                      </p:tavLst>
                                    </p:anim>
                                    <p:anim calcmode="lin" valueType="num">
                                      <p:cBhvr additive="repl">
                                        <p:cTn dur="664" fill="freeze" id="66">
                                          <p:stCondLst>
                                            <p:cond delay="664"/>
                                          </p:stCondLst>
                                        </p:cTn>
                                        <p:tgtEl>
                                          <p:spTgt spid="57"/>
                                        </p:tgtEl>
                                        <p:attrNameLst>
                                          <p:attrName>ppt_y</p:attrName>
                                        </p:attrNameLst>
                                      </p:cBhvr>
                                      <p:tavLst>
                                        <p:tav tm="0">
                                          <p:val/>
                                        </p:tav>
                                        <p:tav tm="100000">
                                          <p:val/>
                                        </p:tav>
                                      </p:tavLst>
                                    </p:anim>
                                    <p:anim calcmode="lin" valueType="num">
                                      <p:cBhvr additive="repl">
                                        <p:cTn dur="332" fill="freeze" id="67">
                                          <p:stCondLst>
                                            <p:cond delay="1324"/>
                                          </p:stCondLst>
                                        </p:cTn>
                                        <p:tgtEl>
                                          <p:spTgt spid="57"/>
                                        </p:tgtEl>
                                        <p:attrNameLst>
                                          <p:attrName>ppt_y</p:attrName>
                                        </p:attrNameLst>
                                      </p:cBhvr>
                                      <p:tavLst>
                                        <p:tav tm="0">
                                          <p:val/>
                                        </p:tav>
                                        <p:tav tm="100000">
                                          <p:val/>
                                        </p:tav>
                                      </p:tavLst>
                                    </p:anim>
                                    <p:anim calcmode="lin" valueType="num">
                                      <p:cBhvr additive="repl">
                                        <p:cTn dur="164" fill="freeze" id="68">
                                          <p:stCondLst>
                                            <p:cond delay="1656"/>
                                          </p:stCondLst>
                                        </p:cTn>
                                        <p:tgtEl>
                                          <p:spTgt spid="57"/>
                                        </p:tgtEl>
                                        <p:attrNameLst>
                                          <p:attrName>ppt_y</p:attrName>
                                        </p:attrNameLst>
                                      </p:cBhvr>
                                      <p:tavLst>
                                        <p:tav tm="0">
                                          <p:val/>
                                        </p:tav>
                                        <p:tav tm="100000">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60" name="Immagine 4"/>
          <p:cNvPicPr/>
          <p:nvPr/>
        </p:nvPicPr>
        <p:blipFill>
          <a:blip r:embed="rId1"/>
          <a:stretch>
            <a:fillRect/>
          </a:stretch>
        </p:blipFill>
        <p:spPr>
          <a:xfrm>
            <a:off x="2483640" y="5805360"/>
            <a:ext cx="575640" cy="757440"/>
          </a:xfrm>
          <a:prstGeom prst="rect">
            <a:avLst/>
          </a:prstGeom>
        </p:spPr>
      </p:pic>
      <p:sp>
        <p:nvSpPr>
          <p:cNvPr id="61" name="CustomShape 2"/>
          <p:cNvSpPr/>
          <p:nvPr/>
        </p:nvSpPr>
        <p:spPr>
          <a:xfrm>
            <a:off x="683640" y="764640"/>
            <a:ext cx="3384000" cy="912600"/>
          </a:xfrm>
          <a:prstGeom prst="rect">
            <a:avLst/>
          </a:prstGeom>
          <a:solidFill>
            <a:srgbClr val="ffc000"/>
          </a:solidFill>
          <a:ln>
            <a:solidFill>
              <a:srgbClr val="000000"/>
            </a:solidFill>
          </a:ln>
        </p:spPr>
        <p:txBody>
          <a:bodyPr bIns="45000" lIns="90000" rIns="90000" tIns="45000"/>
          <a:p>
            <a:pPr>
              <a:lnSpc>
                <a:spcPct val="100000"/>
              </a:lnSpc>
            </a:pPr>
            <a:r>
              <a:rPr lang="it-IT">
                <a:solidFill>
                  <a:srgbClr val="000000"/>
                </a:solidFill>
                <a:latin typeface="Franklin Gothic Book"/>
              </a:rPr>
              <a:t>Annunciazione a Zaccaria</a:t>
            </a:r>
            <a:endParaRPr/>
          </a:p>
          <a:p>
            <a:pPr>
              <a:lnSpc>
                <a:spcPct val="100000"/>
              </a:lnSpc>
            </a:pPr>
            <a:r>
              <a:rPr lang="it-IT">
                <a:solidFill>
                  <a:srgbClr val="000000"/>
                </a:solidFill>
                <a:latin typeface="Franklin Gothic Book"/>
              </a:rPr>
              <a:t>della nascita di Giovanni Battista</a:t>
            </a:r>
            <a:endParaRPr/>
          </a:p>
        </p:txBody>
      </p:sp>
      <p:sp>
        <p:nvSpPr>
          <p:cNvPr id="62" name="CustomShape 3"/>
          <p:cNvSpPr/>
          <p:nvPr/>
        </p:nvSpPr>
        <p:spPr>
          <a:xfrm>
            <a:off x="5076000" y="764640"/>
            <a:ext cx="2880000" cy="639000"/>
          </a:xfrm>
          <a:prstGeom prst="rect">
            <a:avLst/>
          </a:prstGeom>
          <a:solidFill>
            <a:srgbClr val="ffc000"/>
          </a:solidFill>
          <a:ln>
            <a:solidFill>
              <a:srgbClr val="000000"/>
            </a:solidFill>
          </a:ln>
        </p:spPr>
        <p:txBody>
          <a:bodyPr bIns="45000" lIns="90000" rIns="90000" tIns="45000"/>
          <a:p>
            <a:pPr>
              <a:lnSpc>
                <a:spcPct val="100000"/>
              </a:lnSpc>
            </a:pPr>
            <a:r>
              <a:rPr lang="it-IT">
                <a:solidFill>
                  <a:srgbClr val="000000"/>
                </a:solidFill>
                <a:latin typeface="Franklin Gothic Book"/>
              </a:rPr>
              <a:t>Annunciazione a Maria della nascita di Gesù</a:t>
            </a:r>
            <a:endParaRPr/>
          </a:p>
        </p:txBody>
      </p:sp>
      <p:sp>
        <p:nvSpPr>
          <p:cNvPr id="63" name="CustomShape 4"/>
          <p:cNvSpPr/>
          <p:nvPr/>
        </p:nvSpPr>
        <p:spPr>
          <a:xfrm>
            <a:off x="5076000" y="1845000"/>
            <a:ext cx="2952000" cy="639000"/>
          </a:xfrm>
          <a:prstGeom prst="rect">
            <a:avLst/>
          </a:prstGeom>
          <a:solidFill>
            <a:srgbClr val="becb95"/>
          </a:solidFill>
          <a:ln>
            <a:solidFill>
              <a:srgbClr val="333a1c"/>
            </a:solidFill>
          </a:ln>
        </p:spPr>
        <p:txBody>
          <a:bodyPr bIns="45000" lIns="90000" rIns="90000" tIns="45000"/>
          <a:p>
            <a:pPr algn="ctr">
              <a:lnSpc>
                <a:spcPct val="100000"/>
              </a:lnSpc>
            </a:pPr>
            <a:r>
              <a:rPr lang="it-IT">
                <a:solidFill>
                  <a:srgbClr val="000000"/>
                </a:solidFill>
                <a:latin typeface="Franklin Gothic Book"/>
              </a:rPr>
              <a:t>Visita di Maria alla cugina Elisabetta</a:t>
            </a:r>
            <a:endParaRPr/>
          </a:p>
        </p:txBody>
      </p:sp>
      <p:sp>
        <p:nvSpPr>
          <p:cNvPr id="64" name="CustomShape 5"/>
          <p:cNvSpPr/>
          <p:nvPr/>
        </p:nvSpPr>
        <p:spPr>
          <a:xfrm>
            <a:off x="683640" y="3213000"/>
            <a:ext cx="2880000" cy="638280"/>
          </a:xfrm>
          <a:prstGeom prst="rect">
            <a:avLst/>
          </a:prstGeom>
          <a:solidFill>
            <a:srgbClr val="ffc000"/>
          </a:solidFill>
          <a:ln>
            <a:solidFill>
              <a:srgbClr val="333a1c"/>
            </a:solidFill>
          </a:ln>
        </p:spPr>
        <p:txBody>
          <a:bodyPr bIns="45000" lIns="90000" rIns="90000" tIns="45000"/>
          <a:p>
            <a:pPr>
              <a:lnSpc>
                <a:spcPct val="100000"/>
              </a:lnSpc>
            </a:pPr>
            <a:r>
              <a:rPr lang="it-IT">
                <a:solidFill>
                  <a:srgbClr val="000000"/>
                </a:solidFill>
                <a:latin typeface="Franklin Gothic Book"/>
              </a:rPr>
              <a:t>Nascita di Giovanni Battista</a:t>
            </a:r>
            <a:endParaRPr/>
          </a:p>
        </p:txBody>
      </p:sp>
      <p:sp>
        <p:nvSpPr>
          <p:cNvPr id="65" name="CustomShape 6"/>
          <p:cNvSpPr/>
          <p:nvPr/>
        </p:nvSpPr>
        <p:spPr>
          <a:xfrm>
            <a:off x="5148000" y="3213000"/>
            <a:ext cx="2880000" cy="364680"/>
          </a:xfrm>
          <a:prstGeom prst="rect">
            <a:avLst/>
          </a:prstGeom>
          <a:solidFill>
            <a:srgbClr val="ffc000"/>
          </a:solidFill>
          <a:ln>
            <a:solidFill>
              <a:srgbClr val="333a1c"/>
            </a:solidFill>
          </a:ln>
        </p:spPr>
        <p:txBody>
          <a:bodyPr bIns="45000" lIns="90000" rIns="90000" tIns="45000"/>
          <a:p>
            <a:pPr algn="ctr">
              <a:lnSpc>
                <a:spcPct val="100000"/>
              </a:lnSpc>
            </a:pPr>
            <a:r>
              <a:rPr lang="it-IT">
                <a:solidFill>
                  <a:srgbClr val="000000"/>
                </a:solidFill>
                <a:latin typeface="Franklin Gothic Book"/>
              </a:rPr>
              <a:t>Nascita di Gesù</a:t>
            </a:r>
            <a:endParaRPr/>
          </a:p>
        </p:txBody>
      </p:sp>
      <p:sp>
        <p:nvSpPr>
          <p:cNvPr id="66" name="CustomShape 7"/>
          <p:cNvSpPr/>
          <p:nvPr/>
        </p:nvSpPr>
        <p:spPr>
          <a:xfrm>
            <a:off x="5076000" y="4077000"/>
            <a:ext cx="2880000" cy="638280"/>
          </a:xfrm>
          <a:prstGeom prst="rect">
            <a:avLst/>
          </a:prstGeom>
          <a:solidFill>
            <a:srgbClr val="e3beca"/>
          </a:solidFill>
          <a:ln>
            <a:solidFill>
              <a:srgbClr val="333a1c"/>
            </a:solidFill>
          </a:ln>
        </p:spPr>
        <p:txBody>
          <a:bodyPr bIns="45000" lIns="90000" rIns="90000" tIns="45000"/>
          <a:p>
            <a:pPr>
              <a:lnSpc>
                <a:spcPct val="100000"/>
              </a:lnSpc>
            </a:pPr>
            <a:r>
              <a:rPr lang="it-IT">
                <a:solidFill>
                  <a:srgbClr val="000000"/>
                </a:solidFill>
                <a:latin typeface="Franklin Gothic Book"/>
              </a:rPr>
              <a:t>Gesù presentato al Tempio</a:t>
            </a:r>
            <a:endParaRPr/>
          </a:p>
        </p:txBody>
      </p:sp>
      <p:sp>
        <p:nvSpPr>
          <p:cNvPr id="67" name="CustomShape 8"/>
          <p:cNvSpPr/>
          <p:nvPr/>
        </p:nvSpPr>
        <p:spPr>
          <a:xfrm>
            <a:off x="5220000" y="4653000"/>
            <a:ext cx="2664000" cy="364680"/>
          </a:xfrm>
          <a:prstGeom prst="rect">
            <a:avLst/>
          </a:prstGeom>
          <a:solidFill>
            <a:srgbClr val="e3beca"/>
          </a:solidFill>
          <a:ln>
            <a:solidFill>
              <a:srgbClr val="333a1c"/>
            </a:solidFill>
          </a:ln>
        </p:spPr>
        <p:txBody>
          <a:bodyPr bIns="45000" lIns="90000" rIns="90000" tIns="45000"/>
          <a:p>
            <a:pPr>
              <a:lnSpc>
                <a:spcPct val="100000"/>
              </a:lnSpc>
            </a:pPr>
            <a:r>
              <a:rPr lang="it-IT">
                <a:solidFill>
                  <a:srgbClr val="000000"/>
                </a:solidFill>
                <a:latin typeface="Franklin Gothic Book"/>
              </a:rPr>
              <a:t>Gesù a 12 nel Tempio</a:t>
            </a:r>
            <a:endParaRPr/>
          </a:p>
        </p:txBody>
      </p:sp>
      <p:sp>
        <p:nvSpPr>
          <p:cNvPr id="68" name="CustomShape 9"/>
          <p:cNvSpPr/>
          <p:nvPr/>
        </p:nvSpPr>
        <p:spPr>
          <a:xfrm>
            <a:off x="2411640" y="188640"/>
            <a:ext cx="4032000" cy="638280"/>
          </a:xfrm>
          <a:prstGeom prst="rect">
            <a:avLst/>
          </a:prstGeom>
          <a:solidFill>
            <a:srgbClr val="fcf059"/>
          </a:solidFill>
        </p:spPr>
        <p:txBody>
          <a:bodyPr bIns="45000" lIns="90000" rIns="90000" tIns="45000"/>
          <a:p>
            <a:pPr>
              <a:lnSpc>
                <a:spcPct val="100000"/>
              </a:lnSpc>
            </a:pPr>
            <a:r>
              <a:rPr lang="it-IT">
                <a:solidFill>
                  <a:srgbClr val="c00000"/>
                </a:solidFill>
                <a:latin typeface="Franklin Gothic Book"/>
              </a:rPr>
              <a:t>I VANGELI DELL’INFANZIA IN LUCA 1-2</a:t>
            </a:r>
            <a:endParaRPr/>
          </a:p>
        </p:txBody>
      </p:sp>
    </p:spTree>
  </p:cSld>
  <p:timing>
    <p:tnLst>
      <p:par>
        <p:cTn dur="indefinite" id="69" nodeType="tmRoot" restart="never">
          <p:childTnLst>
            <p:seq>
              <p:cTn dur="indefinite" id="70" nodeType="mainSeq">
                <p:childTnLst>
                  <p:par>
                    <p:cTn fill="hold" id="71">
                      <p:stCondLst>
                        <p:cond delay="indefinite"/>
                      </p:stCondLst>
                      <p:childTnLst>
                        <p:par>
                          <p:cTn fill="hold" id="72">
                            <p:stCondLst>
                              <p:cond delay="0"/>
                            </p:stCondLst>
                            <p:childTnLst>
                              <p:par>
                                <p:cTn fill="hold" id="73" nodeType="clickEffect" presetClass="exit" presetID="2" presetSubtype="4">
                                  <p:stCondLst>
                                    <p:cond delay="0"/>
                                  </p:stCondLst>
                                  <p:childTnLst>
                                    <p:anim calcmode="lin" valueType="num">
                                      <p:cBhvr additive="repl">
                                        <p:cTn dur="500" fill="freeze" id="74"/>
                                        <p:tgtEl>
                                          <p:spTgt spid="61"/>
                                        </p:tgtEl>
                                        <p:attrNameLst>
                                          <p:attrName>ppt_x</p:attrName>
                                        </p:attrNameLst>
                                      </p:cBhvr>
                                      <p:tavLst>
                                        <p:tav tm="0">
                                          <p:val>
                                            <p:strVal val="#ppt_x"/>
                                          </p:val>
                                        </p:tav>
                                        <p:tav tm="100000">
                                          <p:val>
                                            <p:strVal val="#ppt_x"/>
                                          </p:val>
                                        </p:tav>
                                      </p:tavLst>
                                    </p:anim>
                                    <p:anim calcmode="lin" valueType="num">
                                      <p:cBhvr additive="repl">
                                        <p:cTn dur="500" fill="freeze" id="75"/>
                                        <p:tgtEl>
                                          <p:spTgt spid="61"/>
                                        </p:tgtEl>
                                        <p:attrNameLst>
                                          <p:attrName>ppt_y</p:attrName>
                                        </p:attrNameLst>
                                      </p:cBhvr>
                                      <p:tavLst>
                                        <p:tav tm="0">
                                          <p:val>
                                            <p:strVal val="#ppt_y"/>
                                          </p:val>
                                        </p:tav>
                                        <p:tav tm="100000">
                                          <p:val>
                                            <p:strVal val="1+#ppt_h/2"/>
                                          </p:val>
                                        </p:tav>
                                      </p:tavLst>
                                    </p:anim>
                                    <p:set>
                                      <p:cBhvr>
                                        <p:cTn dur="1" fill="hold" id="76">
                                          <p:stCondLst>
                                            <p:cond delay="499"/>
                                          </p:stCondLst>
                                        </p:cTn>
                                        <p:tgtEl>
                                          <p:spTgt spid="61"/>
                                        </p:tgtEl>
                                        <p:attrNameLst>
                                          <p:attrName>style.visibility</p:attrName>
                                        </p:attrNameLst>
                                      </p:cBhvr>
                                      <p:to>
                                        <p:strVal val="hidden"/>
                                      </p:to>
                                    </p:set>
                                  </p:childTnLst>
                                </p:cTn>
                              </p:par>
                              <p:par>
                                <p:cTn fill="hold" id="77" nodeType="withEffect" presetClass="exit" presetID="2" presetSubtype="4">
                                  <p:stCondLst>
                                    <p:cond delay="0"/>
                                  </p:stCondLst>
                                  <p:childTnLst>
                                    <p:anim calcmode="lin" valueType="num">
                                      <p:cBhvr additive="repl">
                                        <p:cTn dur="500" fill="freeze" id="78"/>
                                        <p:tgtEl>
                                          <p:spTgt spid="62"/>
                                        </p:tgtEl>
                                        <p:attrNameLst>
                                          <p:attrName>ppt_x</p:attrName>
                                        </p:attrNameLst>
                                      </p:cBhvr>
                                      <p:tavLst>
                                        <p:tav tm="0">
                                          <p:val>
                                            <p:strVal val="#ppt_x"/>
                                          </p:val>
                                        </p:tav>
                                        <p:tav tm="100000">
                                          <p:val>
                                            <p:strVal val="#ppt_x"/>
                                          </p:val>
                                        </p:tav>
                                      </p:tavLst>
                                    </p:anim>
                                    <p:anim calcmode="lin" valueType="num">
                                      <p:cBhvr additive="repl">
                                        <p:cTn dur="500" fill="freeze" id="79"/>
                                        <p:tgtEl>
                                          <p:spTgt spid="62"/>
                                        </p:tgtEl>
                                        <p:attrNameLst>
                                          <p:attrName>ppt_y</p:attrName>
                                        </p:attrNameLst>
                                      </p:cBhvr>
                                      <p:tavLst>
                                        <p:tav tm="0">
                                          <p:val>
                                            <p:strVal val="#ppt_y"/>
                                          </p:val>
                                        </p:tav>
                                        <p:tav tm="100000">
                                          <p:val>
                                            <p:strVal val="1+#ppt_h/2"/>
                                          </p:val>
                                        </p:tav>
                                      </p:tavLst>
                                    </p:anim>
                                    <p:set>
                                      <p:cBhvr>
                                        <p:cTn dur="1" fill="hold" id="80">
                                          <p:stCondLst>
                                            <p:cond delay="499"/>
                                          </p:stCondLst>
                                        </p:cTn>
                                        <p:tgtEl>
                                          <p:spTgt spid="62"/>
                                        </p:tgtEl>
                                        <p:attrNameLst>
                                          <p:attrName>style.visibility</p:attrName>
                                        </p:attrNameLst>
                                      </p:cBhvr>
                                      <p:to>
                                        <p:strVal val="hidden"/>
                                      </p:to>
                                    </p:set>
                                  </p:childTnLst>
                                </p:cTn>
                              </p:par>
                              <p:par>
                                <p:cTn fill="hold" id="81" nodeType="withEffect" presetClass="exit" presetID="2" presetSubtype="4">
                                  <p:stCondLst>
                                    <p:cond delay="0"/>
                                  </p:stCondLst>
                                  <p:childTnLst>
                                    <p:anim calcmode="lin" valueType="num">
                                      <p:cBhvr additive="repl">
                                        <p:cTn dur="3000" fill="freeze" id="82"/>
                                        <p:tgtEl>
                                          <p:spTgt spid="63"/>
                                        </p:tgtEl>
                                        <p:attrNameLst>
                                          <p:attrName>ppt_x</p:attrName>
                                        </p:attrNameLst>
                                      </p:cBhvr>
                                      <p:tavLst>
                                        <p:tav tm="0">
                                          <p:val>
                                            <p:strVal val="#ppt_x"/>
                                          </p:val>
                                        </p:tav>
                                        <p:tav tm="100000">
                                          <p:val>
                                            <p:strVal val="#ppt_x"/>
                                          </p:val>
                                        </p:tav>
                                      </p:tavLst>
                                    </p:anim>
                                    <p:anim calcmode="lin" valueType="num">
                                      <p:cBhvr additive="repl">
                                        <p:cTn dur="3000" fill="freeze" id="83"/>
                                        <p:tgtEl>
                                          <p:spTgt spid="63"/>
                                        </p:tgtEl>
                                        <p:attrNameLst>
                                          <p:attrName>ppt_y</p:attrName>
                                        </p:attrNameLst>
                                      </p:cBhvr>
                                      <p:tavLst>
                                        <p:tav tm="0">
                                          <p:val>
                                            <p:strVal val="#ppt_y"/>
                                          </p:val>
                                        </p:tav>
                                        <p:tav tm="100000">
                                          <p:val>
                                            <p:strVal val="1+#ppt_h/2"/>
                                          </p:val>
                                        </p:tav>
                                      </p:tavLst>
                                    </p:anim>
                                    <p:set>
                                      <p:cBhvr>
                                        <p:cTn dur="1" fill="hold" id="84">
                                          <p:stCondLst>
                                            <p:cond delay="2999"/>
                                          </p:stCondLst>
                                        </p:cTn>
                                        <p:tgtEl>
                                          <p:spTgt spid="63"/>
                                        </p:tgtEl>
                                        <p:attrNameLst>
                                          <p:attrName>style.visibility</p:attrName>
                                        </p:attrNameLst>
                                      </p:cBhvr>
                                      <p:to>
                                        <p:strVal val="hidden"/>
                                      </p:to>
                                    </p:set>
                                  </p:childTnLst>
                                </p:cTn>
                              </p:par>
                              <p:par>
                                <p:cTn fill="hold" id="85" nodeType="withEffect" presetClass="exit" presetID="2" presetSubtype="4">
                                  <p:stCondLst>
                                    <p:cond delay="0"/>
                                  </p:stCondLst>
                                  <p:childTnLst>
                                    <p:anim calcmode="lin" valueType="num">
                                      <p:cBhvr additive="repl">
                                        <p:cTn dur="500" fill="freeze" id="86"/>
                                        <p:tgtEl>
                                          <p:spTgt spid="64"/>
                                        </p:tgtEl>
                                        <p:attrNameLst>
                                          <p:attrName>ppt_x</p:attrName>
                                        </p:attrNameLst>
                                      </p:cBhvr>
                                      <p:tavLst>
                                        <p:tav tm="0">
                                          <p:val>
                                            <p:strVal val="#ppt_x"/>
                                          </p:val>
                                        </p:tav>
                                        <p:tav tm="100000">
                                          <p:val>
                                            <p:strVal val="#ppt_x"/>
                                          </p:val>
                                        </p:tav>
                                      </p:tavLst>
                                    </p:anim>
                                    <p:anim calcmode="lin" valueType="num">
                                      <p:cBhvr additive="repl">
                                        <p:cTn dur="500" fill="freeze" id="87"/>
                                        <p:tgtEl>
                                          <p:spTgt spid="64"/>
                                        </p:tgtEl>
                                        <p:attrNameLst>
                                          <p:attrName>ppt_y</p:attrName>
                                        </p:attrNameLst>
                                      </p:cBhvr>
                                      <p:tavLst>
                                        <p:tav tm="0">
                                          <p:val>
                                            <p:strVal val="#ppt_y"/>
                                          </p:val>
                                        </p:tav>
                                        <p:tav tm="100000">
                                          <p:val>
                                            <p:strVal val="1+#ppt_h/2"/>
                                          </p:val>
                                        </p:tav>
                                      </p:tavLst>
                                    </p:anim>
                                    <p:set>
                                      <p:cBhvr>
                                        <p:cTn dur="1" fill="hold" id="88">
                                          <p:stCondLst>
                                            <p:cond delay="499"/>
                                          </p:stCondLst>
                                        </p:cTn>
                                        <p:tgtEl>
                                          <p:spTgt spid="64"/>
                                        </p:tgtEl>
                                        <p:attrNameLst>
                                          <p:attrName>style.visibility</p:attrName>
                                        </p:attrNameLst>
                                      </p:cBhvr>
                                      <p:to>
                                        <p:strVal val="hidden"/>
                                      </p:to>
                                    </p:set>
                                  </p:childTnLst>
                                </p:cTn>
                              </p:par>
                              <p:par>
                                <p:cTn fill="hold" id="89" nodeType="withEffect" presetClass="exit" presetID="2" presetSubtype="4">
                                  <p:stCondLst>
                                    <p:cond delay="0"/>
                                  </p:stCondLst>
                                  <p:childTnLst>
                                    <p:anim calcmode="lin" valueType="num">
                                      <p:cBhvr additive="repl">
                                        <p:cTn dur="500" fill="freeze" id="90"/>
                                        <p:tgtEl>
                                          <p:spTgt spid="66"/>
                                        </p:tgtEl>
                                        <p:attrNameLst>
                                          <p:attrName>ppt_x</p:attrName>
                                        </p:attrNameLst>
                                      </p:cBhvr>
                                      <p:tavLst>
                                        <p:tav tm="0">
                                          <p:val>
                                            <p:strVal val="#ppt_x"/>
                                          </p:val>
                                        </p:tav>
                                        <p:tav tm="100000">
                                          <p:val>
                                            <p:strVal val="#ppt_x"/>
                                          </p:val>
                                        </p:tav>
                                      </p:tavLst>
                                    </p:anim>
                                    <p:anim calcmode="lin" valueType="num">
                                      <p:cBhvr additive="repl">
                                        <p:cTn dur="500" fill="freeze" id="91"/>
                                        <p:tgtEl>
                                          <p:spTgt spid="66"/>
                                        </p:tgtEl>
                                        <p:attrNameLst>
                                          <p:attrName>ppt_y</p:attrName>
                                        </p:attrNameLst>
                                      </p:cBhvr>
                                      <p:tavLst>
                                        <p:tav tm="0">
                                          <p:val>
                                            <p:strVal val="#ppt_y"/>
                                          </p:val>
                                        </p:tav>
                                        <p:tav tm="100000">
                                          <p:val>
                                            <p:strVal val="1+#ppt_h/2"/>
                                          </p:val>
                                        </p:tav>
                                      </p:tavLst>
                                    </p:anim>
                                    <p:set>
                                      <p:cBhvr>
                                        <p:cTn dur="1" fill="hold" id="92">
                                          <p:stCondLst>
                                            <p:cond delay="499"/>
                                          </p:stCondLst>
                                        </p:cTn>
                                        <p:tgtEl>
                                          <p:spTgt spid="66"/>
                                        </p:tgtEl>
                                        <p:attrNameLst>
                                          <p:attrName>style.visibility</p:attrName>
                                        </p:attrNameLst>
                                      </p:cBhvr>
                                      <p:to>
                                        <p:strVal val="hidden"/>
                                      </p:to>
                                    </p:set>
                                  </p:childTnLst>
                                </p:cTn>
                              </p:par>
                              <p:par>
                                <p:cTn fill="hold" id="93" nodeType="withEffect" presetClass="exit" presetID="2" presetSubtype="4">
                                  <p:stCondLst>
                                    <p:cond delay="0"/>
                                  </p:stCondLst>
                                  <p:childTnLst>
                                    <p:anim calcmode="lin" valueType="num">
                                      <p:cBhvr additive="repl">
                                        <p:cTn dur="500" fill="freeze" id="94"/>
                                        <p:tgtEl>
                                          <p:spTgt spid="67"/>
                                        </p:tgtEl>
                                        <p:attrNameLst>
                                          <p:attrName>ppt_x</p:attrName>
                                        </p:attrNameLst>
                                      </p:cBhvr>
                                      <p:tavLst>
                                        <p:tav tm="0">
                                          <p:val>
                                            <p:strVal val="#ppt_x"/>
                                          </p:val>
                                        </p:tav>
                                        <p:tav tm="100000">
                                          <p:val>
                                            <p:strVal val="#ppt_x"/>
                                          </p:val>
                                        </p:tav>
                                      </p:tavLst>
                                    </p:anim>
                                    <p:anim calcmode="lin" valueType="num">
                                      <p:cBhvr additive="repl">
                                        <p:cTn dur="500" fill="freeze" id="95"/>
                                        <p:tgtEl>
                                          <p:spTgt spid="67"/>
                                        </p:tgtEl>
                                        <p:attrNameLst>
                                          <p:attrName>ppt_y</p:attrName>
                                        </p:attrNameLst>
                                      </p:cBhvr>
                                      <p:tavLst>
                                        <p:tav tm="0">
                                          <p:val>
                                            <p:strVal val="#ppt_y"/>
                                          </p:val>
                                        </p:tav>
                                        <p:tav tm="100000">
                                          <p:val>
                                            <p:strVal val="1+#ppt_h/2"/>
                                          </p:val>
                                        </p:tav>
                                      </p:tavLst>
                                    </p:anim>
                                    <p:set>
                                      <p:cBhvr>
                                        <p:cTn dur="1" fill="hold" id="96">
                                          <p:stCondLst>
                                            <p:cond delay="499"/>
                                          </p:stCondLst>
                                        </p:cTn>
                                        <p:tgtEl>
                                          <p:spTgt spid="67"/>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70" name="Immagine 4"/>
          <p:cNvPicPr/>
          <p:nvPr/>
        </p:nvPicPr>
        <p:blipFill>
          <a:blip r:embed="rId1"/>
          <a:stretch>
            <a:fillRect/>
          </a:stretch>
        </p:blipFill>
        <p:spPr>
          <a:xfrm>
            <a:off x="2483640" y="5805360"/>
            <a:ext cx="575640" cy="757440"/>
          </a:xfrm>
          <a:prstGeom prst="rect">
            <a:avLst/>
          </a:prstGeom>
        </p:spPr>
      </p:pic>
      <p:pic>
        <p:nvPicPr>
          <p:cNvPr descr="" id="71" name="Picture 4"/>
          <p:cNvPicPr/>
          <p:nvPr/>
        </p:nvPicPr>
        <p:blipFill>
          <a:blip r:embed="rId2"/>
          <a:stretch>
            <a:fillRect/>
          </a:stretch>
        </p:blipFill>
        <p:spPr>
          <a:xfrm>
            <a:off x="2195640" y="260640"/>
            <a:ext cx="4896360" cy="4104000"/>
          </a:xfrm>
          <a:prstGeom prst="rect">
            <a:avLst/>
          </a:prstGeom>
        </p:spPr>
      </p:pic>
      <p:sp>
        <p:nvSpPr>
          <p:cNvPr id="72" name="CustomShape 2"/>
          <p:cNvSpPr/>
          <p:nvPr/>
        </p:nvSpPr>
        <p:spPr>
          <a:xfrm>
            <a:off x="467640" y="4509000"/>
            <a:ext cx="8496720" cy="639000"/>
          </a:xfrm>
          <a:prstGeom prst="rect">
            <a:avLst/>
          </a:prstGeom>
        </p:spPr>
        <p:txBody>
          <a:bodyPr bIns="45000" lIns="90000" rIns="90000" tIns="45000"/>
          <a:p>
            <a:pPr>
              <a:lnSpc>
                <a:spcPct val="100000"/>
              </a:lnSpc>
            </a:pPr>
            <a:r>
              <a:rPr lang="it-IT">
                <a:solidFill>
                  <a:srgbClr val="000000"/>
                </a:solidFill>
                <a:latin typeface="Franklin Gothic Book"/>
              </a:rPr>
              <a:t>In quei giorni un decreto di Cesare Augusto ordinò che si facesse il censimento </a:t>
            </a:r>
            <a:endParaRPr/>
          </a:p>
          <a:p>
            <a:pPr>
              <a:lnSpc>
                <a:spcPct val="100000"/>
              </a:lnSpc>
            </a:pPr>
            <a:r>
              <a:rPr b="1" lang="it-IT">
                <a:solidFill>
                  <a:srgbClr val="c00000"/>
                </a:solidFill>
                <a:latin typeface="Franklin Gothic Book"/>
              </a:rPr>
              <a:t>di tutta la terra. </a:t>
            </a:r>
            <a:r>
              <a:rPr lang="it-IT" sz="1400">
                <a:solidFill>
                  <a:srgbClr val="000000"/>
                </a:solidFill>
                <a:latin typeface="Franklin Gothic Book"/>
              </a:rPr>
              <a:t>( Lc 2,1)</a:t>
            </a:r>
            <a:endParaRPr/>
          </a:p>
        </p:txBody>
      </p:sp>
      <p:sp>
        <p:nvSpPr>
          <p:cNvPr id="73" name="CustomShape 3"/>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spTree>
  </p:cSld>
  <p:timing>
    <p:tnLst>
      <p:par>
        <p:cTn dur="indefinite" id="97" nodeType="tmRoot" restart="never">
          <p:childTnLst>
            <p:seq>
              <p:cTn dur="indefinite" id="98" nodeType="mainSeq">
                <p:childTnLst>
                  <p:par>
                    <p:cTn fill="hold" id="99">
                      <p:stCondLst>
                        <p:cond delay="indefinite"/>
                      </p:stCondLst>
                      <p:childTnLst>
                        <p:par>
                          <p:cTn fill="hold" id="100">
                            <p:stCondLst>
                              <p:cond delay="0"/>
                            </p:stCondLst>
                            <p:childTnLst>
                              <p:par>
                                <p:cTn fill="hold" id="101" nodeType="afterEffect" presetClass="entr" presetID="42">
                                  <p:stCondLst>
                                    <p:cond delay="0"/>
                                  </p:stCondLst>
                                  <p:childTnLst>
                                    <p:set>
                                      <p:cBhvr>
                                        <p:cTn dur="1" fill="hold" id="102">
                                          <p:stCondLst>
                                            <p:cond delay="0"/>
                                          </p:stCondLst>
                                        </p:cTn>
                                        <p:tgtEl>
                                          <p:spTgt spid="72"/>
                                        </p:tgtEl>
                                        <p:attrNameLst>
                                          <p:attrName>style.visibility</p:attrName>
                                        </p:attrNameLst>
                                      </p:cBhvr>
                                      <p:to>
                                        <p:strVal val="visible"/>
                                      </p:to>
                                    </p:set>
                                    <p:animEffect filter="fade" transition="in">
                                      <p:cBhvr additive="repl">
                                        <p:cTn dur="1000" fill="freeze" id="103"/>
                                        <p:tgtEl>
                                          <p:spTgt spid="72"/>
                                        </p:tgtEl>
                                      </p:cBhvr>
                                    </p:animEffect>
                                    <p:anim calcmode="lin" valueType="num">
                                      <p:cBhvr additive="repl">
                                        <p:cTn dur="1000" fill="hold" id="104"/>
                                        <p:tgtEl>
                                          <p:spTgt spid="72"/>
                                        </p:tgtEl>
                                        <p:attrNameLst>
                                          <p:attrName>ppt_x</p:attrName>
                                        </p:attrNameLst>
                                      </p:cBhvr>
                                      <p:tavLst>
                                        <p:tav tm="0">
                                          <p:val>
                                            <p:strVal val="#ppt_x"/>
                                          </p:val>
                                        </p:tav>
                                        <p:tav tm="100000">
                                          <p:val>
                                            <p:strVal val="#ppt_x"/>
                                          </p:val>
                                        </p:tav>
                                      </p:tavLst>
                                    </p:anim>
                                    <p:anim calcmode="lin" valueType="num">
                                      <p:cBhvr additive="repl">
                                        <p:cTn dur="1000" fill="hold" id="105"/>
                                        <p:tgtEl>
                                          <p:spTgt spid="72"/>
                                        </p:tgtEl>
                                        <p:attrNameLst>
                                          <p:attrName>ppt_y</p:attrName>
                                        </p:attrNameLst>
                                      </p:cBhvr>
                                      <p:tavLst>
                                        <p:tav tm="0">
                                          <p:val>
                                            <p:strVal val="#ppt_y+.1"/>
                                          </p:val>
                                        </p:tav>
                                        <p:tav tm="100000">
                                          <p:val>
                                            <p:strVal val="#ppt_y"/>
                                          </p:val>
                                        </p:tav>
                                      </p:tavLst>
                                    </p:anim>
                                  </p:childTnLst>
                                </p:cTn>
                              </p:par>
                              <p:par>
                                <p:cTn fill="hold" id="106" nodeType="withEffect" presetClass="entr" presetID="18" presetSubtype="12">
                                  <p:stCondLst>
                                    <p:cond delay="0"/>
                                  </p:stCondLst>
                                  <p:childTnLst>
                                    <p:set>
                                      <p:cBhvr>
                                        <p:cTn dur="1" fill="hold" id="107">
                                          <p:stCondLst>
                                            <p:cond delay="0"/>
                                          </p:stCondLst>
                                        </p:cTn>
                                        <p:tgtEl>
                                          <p:spTgt spid="71"/>
                                        </p:tgtEl>
                                        <p:attrNameLst>
                                          <p:attrName>style.visibility</p:attrName>
                                        </p:attrNameLst>
                                      </p:cBhvr>
                                      <p:to>
                                        <p:strVal val="visible"/>
                                      </p:to>
                                    </p:set>
                                    <p:animEffect filter="strips(downLeft)" transition="in">
                                      <p:cBhvr additive="repl">
                                        <p:cTn dur="2000" fill="freeze" id="10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75" name="Immagine 4"/>
          <p:cNvPicPr/>
          <p:nvPr/>
        </p:nvPicPr>
        <p:blipFill>
          <a:blip r:embed="rId1"/>
          <a:stretch>
            <a:fillRect/>
          </a:stretch>
        </p:blipFill>
        <p:spPr>
          <a:xfrm>
            <a:off x="2483640" y="5805360"/>
            <a:ext cx="575640" cy="757440"/>
          </a:xfrm>
          <a:prstGeom prst="rect">
            <a:avLst/>
          </a:prstGeom>
        </p:spPr>
      </p:pic>
      <p:sp>
        <p:nvSpPr>
          <p:cNvPr id="76" name="CustomShape 2"/>
          <p:cNvSpPr/>
          <p:nvPr/>
        </p:nvSpPr>
        <p:spPr>
          <a:xfrm>
            <a:off x="179640" y="4509000"/>
            <a:ext cx="8784720" cy="364680"/>
          </a:xfrm>
          <a:prstGeom prst="rect">
            <a:avLst/>
          </a:prstGeom>
        </p:spPr>
        <p:txBody>
          <a:bodyPr bIns="45000" lIns="90000" rIns="90000" tIns="45000"/>
          <a:p>
            <a:pPr>
              <a:lnSpc>
                <a:spcPct val="100000"/>
              </a:lnSpc>
            </a:pPr>
            <a:r>
              <a:rPr lang="it-IT">
                <a:solidFill>
                  <a:srgbClr val="000000"/>
                </a:solidFill>
                <a:latin typeface="Franklin Gothic Book"/>
              </a:rPr>
              <a:t>Questo primo censimento fu fatto quando Quirinio era governatore della </a:t>
            </a:r>
            <a:r>
              <a:rPr b="1" lang="it-IT">
                <a:solidFill>
                  <a:srgbClr val="c00000"/>
                </a:solidFill>
                <a:latin typeface="Franklin Gothic Book"/>
              </a:rPr>
              <a:t>Siria </a:t>
            </a:r>
            <a:r>
              <a:rPr lang="it-IT" sz="1400">
                <a:solidFill>
                  <a:srgbClr val="000000"/>
                </a:solidFill>
                <a:latin typeface="Franklin Gothic Book"/>
              </a:rPr>
              <a:t>(Lc 2,2)</a:t>
            </a:r>
            <a:endParaRPr/>
          </a:p>
        </p:txBody>
      </p:sp>
      <p:sp>
        <p:nvSpPr>
          <p:cNvPr id="77" name="CustomShape 3"/>
          <p:cNvSpPr/>
          <p:nvPr/>
        </p:nvSpPr>
        <p:spPr>
          <a:xfrm>
            <a:off x="179640" y="764640"/>
            <a:ext cx="2160000" cy="26499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a:p>
            <a:pPr>
              <a:lnSpc>
                <a:spcPct val="100000"/>
              </a:lnSpc>
            </a:pPr>
            <a:endParaRPr/>
          </a:p>
        </p:txBody>
      </p:sp>
      <p:pic>
        <p:nvPicPr>
          <p:cNvPr descr="" id="78" name="Picture 4"/>
          <p:cNvPicPr/>
          <p:nvPr/>
        </p:nvPicPr>
        <p:blipFill>
          <a:blip r:embed="rId2"/>
          <a:stretch>
            <a:fillRect/>
          </a:stretch>
        </p:blipFill>
        <p:spPr>
          <a:xfrm>
            <a:off x="3132000" y="188640"/>
            <a:ext cx="3272400" cy="4248000"/>
          </a:xfrm>
          <a:prstGeom prst="rect">
            <a:avLst/>
          </a:prstGeom>
        </p:spPr>
      </p:pic>
    </p:spTree>
  </p:cSld>
  <p:timing>
    <p:tnLst>
      <p:par>
        <p:cTn dur="indefinite" id="109" nodeType="tmRoot" restart="never">
          <p:childTnLst>
            <p:seq>
              <p:cTn dur="indefinite" id="110" nodeType="mainSeq">
                <p:childTnLst>
                  <p:par>
                    <p:cTn fill="hold" id="111">
                      <p:stCondLst>
                        <p:cond delay="indefinite"/>
                      </p:stCondLst>
                      <p:childTnLst>
                        <p:par>
                          <p:cTn fill="hold" id="112">
                            <p:stCondLst>
                              <p:cond delay="0"/>
                            </p:stCondLst>
                            <p:childTnLst>
                              <p:par>
                                <p:cTn fill="hold" id="113" nodeType="afterEffect" presetClass="entr" presetID="42">
                                  <p:stCondLst>
                                    <p:cond delay="0"/>
                                  </p:stCondLst>
                                  <p:childTnLst>
                                    <p:set>
                                      <p:cBhvr>
                                        <p:cTn dur="1" fill="hold" id="114">
                                          <p:stCondLst>
                                            <p:cond delay="0"/>
                                          </p:stCondLst>
                                        </p:cTn>
                                        <p:tgtEl>
                                          <p:spTgt spid="76"/>
                                        </p:tgtEl>
                                        <p:attrNameLst>
                                          <p:attrName>style.visibility</p:attrName>
                                        </p:attrNameLst>
                                      </p:cBhvr>
                                      <p:to>
                                        <p:strVal val="visible"/>
                                      </p:to>
                                    </p:set>
                                    <p:animEffect filter="fade" transition="in">
                                      <p:cBhvr additive="repl">
                                        <p:cTn dur="1000" fill="freeze" id="115"/>
                                        <p:tgtEl>
                                          <p:spTgt spid="76"/>
                                        </p:tgtEl>
                                      </p:cBhvr>
                                    </p:animEffect>
                                    <p:anim calcmode="lin" valueType="num">
                                      <p:cBhvr additive="repl">
                                        <p:cTn dur="1000" fill="hold" id="116"/>
                                        <p:tgtEl>
                                          <p:spTgt spid="76"/>
                                        </p:tgtEl>
                                        <p:attrNameLst>
                                          <p:attrName>ppt_x</p:attrName>
                                        </p:attrNameLst>
                                      </p:cBhvr>
                                      <p:tavLst>
                                        <p:tav tm="0">
                                          <p:val>
                                            <p:strVal val="#ppt_x"/>
                                          </p:val>
                                        </p:tav>
                                        <p:tav tm="100000">
                                          <p:val>
                                            <p:strVal val="#ppt_x"/>
                                          </p:val>
                                        </p:tav>
                                      </p:tavLst>
                                    </p:anim>
                                    <p:anim calcmode="lin" valueType="num">
                                      <p:cBhvr additive="repl">
                                        <p:cTn dur="1000" fill="hold" id="117"/>
                                        <p:tgtEl>
                                          <p:spTgt spid="76"/>
                                        </p:tgtEl>
                                        <p:attrNameLst>
                                          <p:attrName>ppt_y</p:attrName>
                                        </p:attrNameLst>
                                      </p:cBhvr>
                                      <p:tavLst>
                                        <p:tav tm="0">
                                          <p:val>
                                            <p:strVal val="#ppt_y+.1"/>
                                          </p:val>
                                        </p:tav>
                                        <p:tav tm="100000">
                                          <p:val>
                                            <p:strVal val="#ppt_y"/>
                                          </p:val>
                                        </p:tav>
                                      </p:tavLst>
                                    </p:anim>
                                  </p:childTnLst>
                                </p:cTn>
                              </p:par>
                              <p:par>
                                <p:cTn fill="hold" id="118" nodeType="withEffect" presetClass="entr" presetID="42">
                                  <p:stCondLst>
                                    <p:cond delay="0"/>
                                  </p:stCondLst>
                                  <p:childTnLst>
                                    <p:set>
                                      <p:cBhvr>
                                        <p:cTn dur="1" fill="hold" id="119">
                                          <p:stCondLst>
                                            <p:cond delay="0"/>
                                          </p:stCondLst>
                                        </p:cTn>
                                        <p:tgtEl>
                                          <p:spTgt spid="78"/>
                                        </p:tgtEl>
                                        <p:attrNameLst>
                                          <p:attrName>style.visibility</p:attrName>
                                        </p:attrNameLst>
                                      </p:cBhvr>
                                      <p:to>
                                        <p:strVal val="visible"/>
                                      </p:to>
                                    </p:set>
                                    <p:animEffect filter="fade" transition="in">
                                      <p:cBhvr additive="repl">
                                        <p:cTn dur="2000" fill="freeze" id="120"/>
                                        <p:tgtEl>
                                          <p:spTgt spid="78"/>
                                        </p:tgtEl>
                                      </p:cBhvr>
                                    </p:animEffect>
                                    <p:anim calcmode="lin" valueType="num">
                                      <p:cBhvr additive="repl">
                                        <p:cTn dur="2000" fill="hold" id="121"/>
                                        <p:tgtEl>
                                          <p:spTgt spid="78"/>
                                        </p:tgtEl>
                                        <p:attrNameLst>
                                          <p:attrName>ppt_x</p:attrName>
                                        </p:attrNameLst>
                                      </p:cBhvr>
                                      <p:tavLst>
                                        <p:tav tm="0">
                                          <p:val>
                                            <p:strVal val="#ppt_x"/>
                                          </p:val>
                                        </p:tav>
                                        <p:tav tm="100000">
                                          <p:val>
                                            <p:strVal val="#ppt_x"/>
                                          </p:val>
                                        </p:tav>
                                      </p:tavLst>
                                    </p:anim>
                                    <p:anim calcmode="lin" valueType="num">
                                      <p:cBhvr additive="repl">
                                        <p:cTn dur="2000" fill="hold" id="122"/>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80" name="Immagine 4"/>
          <p:cNvPicPr/>
          <p:nvPr/>
        </p:nvPicPr>
        <p:blipFill>
          <a:blip r:embed="rId1"/>
          <a:stretch>
            <a:fillRect/>
          </a:stretch>
        </p:blipFill>
        <p:spPr>
          <a:xfrm>
            <a:off x="2483640" y="5805360"/>
            <a:ext cx="575640" cy="757440"/>
          </a:xfrm>
          <a:prstGeom prst="rect">
            <a:avLst/>
          </a:prstGeom>
        </p:spPr>
      </p:pic>
      <p:sp>
        <p:nvSpPr>
          <p:cNvPr id="81" name="CustomShape 2"/>
          <p:cNvSpPr/>
          <p:nvPr/>
        </p:nvSpPr>
        <p:spPr>
          <a:xfrm>
            <a:off x="467640" y="4509000"/>
            <a:ext cx="8496720" cy="1125720"/>
          </a:xfrm>
          <a:prstGeom prst="rect">
            <a:avLst/>
          </a:prstGeom>
        </p:spPr>
        <p:txBody>
          <a:bodyPr bIns="45000" lIns="90000" rIns="90000" tIns="45000"/>
          <a:p>
            <a:pPr>
              <a:lnSpc>
                <a:spcPct val="100000"/>
              </a:lnSpc>
            </a:pPr>
            <a:r>
              <a:rPr lang="it-IT">
                <a:solidFill>
                  <a:srgbClr val="000000"/>
                </a:solidFill>
                <a:latin typeface="Franklin Gothic Book"/>
              </a:rPr>
              <a:t>Tutti andavano a farsi censire, ciascuno nella propria città. Anche Giuseppe, dalla </a:t>
            </a:r>
            <a:r>
              <a:rPr b="1" lang="it-IT">
                <a:solidFill>
                  <a:srgbClr val="c00000"/>
                </a:solidFill>
                <a:latin typeface="Franklin Gothic Book"/>
              </a:rPr>
              <a:t>Galilea</a:t>
            </a:r>
            <a:r>
              <a:rPr lang="it-IT">
                <a:solidFill>
                  <a:srgbClr val="000000"/>
                </a:solidFill>
                <a:latin typeface="Franklin Gothic Book"/>
              </a:rPr>
              <a:t>, dalla città di </a:t>
            </a:r>
            <a:r>
              <a:rPr b="1" lang="it-IT">
                <a:solidFill>
                  <a:srgbClr val="c00000"/>
                </a:solidFill>
                <a:latin typeface="Franklin Gothic Book"/>
              </a:rPr>
              <a:t>Nàzaret,</a:t>
            </a:r>
            <a:r>
              <a:rPr lang="it-IT">
                <a:solidFill>
                  <a:srgbClr val="000000"/>
                </a:solidFill>
                <a:latin typeface="Franklin Gothic Book"/>
              </a:rPr>
              <a:t> salì in </a:t>
            </a:r>
            <a:r>
              <a:rPr b="1" lang="it-IT">
                <a:solidFill>
                  <a:srgbClr val="c00000"/>
                </a:solidFill>
                <a:latin typeface="Franklin Gothic Book"/>
              </a:rPr>
              <a:t>Giudea</a:t>
            </a:r>
            <a:r>
              <a:rPr lang="it-IT">
                <a:solidFill>
                  <a:srgbClr val="000000"/>
                </a:solidFill>
                <a:latin typeface="Franklin Gothic Book"/>
              </a:rPr>
              <a:t> alla città di Davide chiamata </a:t>
            </a:r>
            <a:r>
              <a:rPr b="1" lang="it-IT">
                <a:solidFill>
                  <a:srgbClr val="c00000"/>
                </a:solidFill>
                <a:latin typeface="Franklin Gothic Book"/>
              </a:rPr>
              <a:t>Betlemme </a:t>
            </a:r>
            <a:endParaRPr/>
          </a:p>
          <a:p>
            <a:pPr>
              <a:lnSpc>
                <a:spcPct val="100000"/>
              </a:lnSpc>
            </a:pPr>
            <a:r>
              <a:rPr lang="it-IT" sz="1400">
                <a:solidFill>
                  <a:srgbClr val="000000"/>
                </a:solidFill>
                <a:latin typeface="Franklin Gothic Book"/>
              </a:rPr>
              <a:t>(Lc 2,3-4)</a:t>
            </a:r>
            <a:endParaRPr/>
          </a:p>
        </p:txBody>
      </p:sp>
      <p:sp>
        <p:nvSpPr>
          <p:cNvPr id="82" name="CustomShape 3"/>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pic>
        <p:nvPicPr>
          <p:cNvPr descr="" id="83" name="Picture 6"/>
          <p:cNvPicPr/>
          <p:nvPr/>
        </p:nvPicPr>
        <p:blipFill>
          <a:blip r:embed="rId2"/>
          <a:stretch>
            <a:fillRect/>
          </a:stretch>
        </p:blipFill>
        <p:spPr>
          <a:xfrm>
            <a:off x="2627640" y="1340640"/>
            <a:ext cx="4149720" cy="2448000"/>
          </a:xfrm>
          <a:prstGeom prst="rect">
            <a:avLst/>
          </a:prstGeom>
        </p:spPr>
      </p:pic>
    </p:spTree>
  </p:cSld>
  <p:timing>
    <p:tnLst>
      <p:par>
        <p:cTn dur="indefinite" id="123" nodeType="tmRoot" restart="never">
          <p:childTnLst>
            <p:seq>
              <p:cTn dur="indefinite" id="124" nodeType="mainSeq">
                <p:childTnLst>
                  <p:par>
                    <p:cTn fill="hold" id="125">
                      <p:stCondLst>
                        <p:cond delay="indefinite"/>
                      </p:stCondLst>
                      <p:childTnLst>
                        <p:par>
                          <p:cTn fill="hold" id="126">
                            <p:stCondLst>
                              <p:cond delay="0"/>
                            </p:stCondLst>
                            <p:childTnLst>
                              <p:par>
                                <p:cTn fill="hold" id="127" nodeType="afterEffect" presetClass="entr" presetID="42">
                                  <p:stCondLst>
                                    <p:cond delay="0"/>
                                  </p:stCondLst>
                                  <p:childTnLst>
                                    <p:set>
                                      <p:cBhvr>
                                        <p:cTn dur="1" fill="hold" id="128">
                                          <p:stCondLst>
                                            <p:cond delay="0"/>
                                          </p:stCondLst>
                                        </p:cTn>
                                        <p:tgtEl>
                                          <p:spTgt spid="81"/>
                                        </p:tgtEl>
                                        <p:attrNameLst>
                                          <p:attrName>style.visibility</p:attrName>
                                        </p:attrNameLst>
                                      </p:cBhvr>
                                      <p:to>
                                        <p:strVal val="visible"/>
                                      </p:to>
                                    </p:set>
                                    <p:animEffect filter="fade" transition="in">
                                      <p:cBhvr additive="repl">
                                        <p:cTn dur="1000" fill="freeze" id="129"/>
                                        <p:tgtEl>
                                          <p:spTgt spid="81"/>
                                        </p:tgtEl>
                                      </p:cBhvr>
                                    </p:animEffect>
                                    <p:anim calcmode="lin" valueType="num">
                                      <p:cBhvr additive="repl">
                                        <p:cTn dur="1000" fill="hold" id="130"/>
                                        <p:tgtEl>
                                          <p:spTgt spid="81"/>
                                        </p:tgtEl>
                                        <p:attrNameLst>
                                          <p:attrName>ppt_x</p:attrName>
                                        </p:attrNameLst>
                                      </p:cBhvr>
                                      <p:tavLst>
                                        <p:tav tm="0">
                                          <p:val>
                                            <p:strVal val="#ppt_x"/>
                                          </p:val>
                                        </p:tav>
                                        <p:tav tm="100000">
                                          <p:val>
                                            <p:strVal val="#ppt_x"/>
                                          </p:val>
                                        </p:tav>
                                      </p:tavLst>
                                    </p:anim>
                                    <p:anim calcmode="lin" valueType="num">
                                      <p:cBhvr additive="repl">
                                        <p:cTn dur="1000" fill="hold" id="131"/>
                                        <p:tgtEl>
                                          <p:spTgt spid="81"/>
                                        </p:tgtEl>
                                        <p:attrNameLst>
                                          <p:attrName>ppt_y</p:attrName>
                                        </p:attrNameLst>
                                      </p:cBhvr>
                                      <p:tavLst>
                                        <p:tav tm="0">
                                          <p:val>
                                            <p:strVal val="#ppt_y+.1"/>
                                          </p:val>
                                        </p:tav>
                                        <p:tav tm="100000">
                                          <p:val>
                                            <p:strVal val="#ppt_y"/>
                                          </p:val>
                                        </p:tav>
                                      </p:tavLst>
                                    </p:anim>
                                  </p:childTnLst>
                                </p:cTn>
                              </p:par>
                              <p:par>
                                <p:cTn fill="hold" id="132" nodeType="withEffect" presetClass="entr" presetID="42">
                                  <p:stCondLst>
                                    <p:cond delay="0"/>
                                  </p:stCondLst>
                                  <p:childTnLst>
                                    <p:set>
                                      <p:cBhvr>
                                        <p:cTn dur="1" fill="hold" id="133">
                                          <p:stCondLst>
                                            <p:cond delay="0"/>
                                          </p:stCondLst>
                                        </p:cTn>
                                        <p:tgtEl>
                                          <p:spTgt spid="83"/>
                                        </p:tgtEl>
                                        <p:attrNameLst>
                                          <p:attrName>style.visibility</p:attrName>
                                        </p:attrNameLst>
                                      </p:cBhvr>
                                      <p:to>
                                        <p:strVal val="visible"/>
                                      </p:to>
                                    </p:set>
                                    <p:animEffect filter="fade" transition="in">
                                      <p:cBhvr additive="repl">
                                        <p:cTn dur="2000" fill="freeze" id="134"/>
                                        <p:tgtEl>
                                          <p:spTgt spid="83"/>
                                        </p:tgtEl>
                                      </p:cBhvr>
                                    </p:animEffect>
                                    <p:anim calcmode="lin" valueType="num">
                                      <p:cBhvr additive="repl">
                                        <p:cTn dur="2000" fill="hold" id="135"/>
                                        <p:tgtEl>
                                          <p:spTgt spid="83"/>
                                        </p:tgtEl>
                                        <p:attrNameLst>
                                          <p:attrName>ppt_x</p:attrName>
                                        </p:attrNameLst>
                                      </p:cBhvr>
                                      <p:tavLst>
                                        <p:tav tm="0">
                                          <p:val>
                                            <p:strVal val="#ppt_x"/>
                                          </p:val>
                                        </p:tav>
                                        <p:tav tm="100000">
                                          <p:val>
                                            <p:strVal val="#ppt_x"/>
                                          </p:val>
                                        </p:tav>
                                      </p:tavLst>
                                    </p:anim>
                                    <p:anim calcmode="lin" valueType="num">
                                      <p:cBhvr additive="repl">
                                        <p:cTn dur="2000" fill="hold" id="136"/>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85" name="Immagine 4"/>
          <p:cNvPicPr/>
          <p:nvPr/>
        </p:nvPicPr>
        <p:blipFill>
          <a:blip r:embed="rId1"/>
          <a:stretch>
            <a:fillRect/>
          </a:stretch>
        </p:blipFill>
        <p:spPr>
          <a:xfrm>
            <a:off x="2483640" y="5805360"/>
            <a:ext cx="575640" cy="757440"/>
          </a:xfrm>
          <a:prstGeom prst="rect">
            <a:avLst/>
          </a:prstGeom>
        </p:spPr>
      </p:pic>
      <p:sp>
        <p:nvSpPr>
          <p:cNvPr id="86" name="CustomShape 2"/>
          <p:cNvSpPr/>
          <p:nvPr/>
        </p:nvSpPr>
        <p:spPr>
          <a:xfrm>
            <a:off x="467640" y="4365000"/>
            <a:ext cx="8496720" cy="913320"/>
          </a:xfrm>
          <a:prstGeom prst="rect">
            <a:avLst/>
          </a:prstGeom>
        </p:spPr>
        <p:txBody>
          <a:bodyPr bIns="45000" lIns="90000" rIns="90000" tIns="45000"/>
          <a:p>
            <a:pPr>
              <a:lnSpc>
                <a:spcPct val="100000"/>
              </a:lnSpc>
            </a:pPr>
            <a:r>
              <a:rPr lang="it-IT">
                <a:solidFill>
                  <a:srgbClr val="000000"/>
                </a:solidFill>
                <a:latin typeface="Franklin Gothic Book"/>
              </a:rPr>
              <a:t>Mentre si trovavano in quel luogo, si compirono per lei i giorni del parto. Diede alla luce il suo figlio primogenito, lo avvolse in fasce e lo pose in una </a:t>
            </a:r>
            <a:r>
              <a:rPr b="1" lang="it-IT">
                <a:solidFill>
                  <a:srgbClr val="c00000"/>
                </a:solidFill>
                <a:latin typeface="Franklin Gothic Book"/>
              </a:rPr>
              <a:t>mangiatoia</a:t>
            </a:r>
            <a:r>
              <a:rPr lang="it-IT">
                <a:solidFill>
                  <a:srgbClr val="000000"/>
                </a:solidFill>
                <a:latin typeface="Franklin Gothic Book"/>
              </a:rPr>
              <a:t>, perché per loro non c'era posto nell'alloggio</a:t>
            </a:r>
            <a:r>
              <a:rPr lang="it-IT" sz="1400">
                <a:solidFill>
                  <a:srgbClr val="000000"/>
                </a:solidFill>
                <a:latin typeface="Franklin Gothic Book"/>
              </a:rPr>
              <a:t>. (Lc 2,6-7)</a:t>
            </a:r>
            <a:endParaRPr/>
          </a:p>
        </p:txBody>
      </p:sp>
      <p:sp>
        <p:nvSpPr>
          <p:cNvPr id="87" name="CustomShape 3"/>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pic>
        <p:nvPicPr>
          <p:cNvPr descr="" id="88" name="Picture 4"/>
          <p:cNvPicPr/>
          <p:nvPr/>
        </p:nvPicPr>
        <p:blipFill>
          <a:blip r:embed="rId2"/>
          <a:stretch>
            <a:fillRect/>
          </a:stretch>
        </p:blipFill>
        <p:spPr>
          <a:xfrm>
            <a:off x="3348000" y="620640"/>
            <a:ext cx="2544120" cy="3600000"/>
          </a:xfrm>
          <a:prstGeom prst="rect">
            <a:avLst/>
          </a:prstGeom>
        </p:spPr>
      </p:pic>
    </p:spTree>
  </p:cSld>
  <p:timing>
    <p:tnLst>
      <p:par>
        <p:cTn dur="indefinite" id="137" nodeType="tmRoot" restart="never">
          <p:childTnLst>
            <p:seq>
              <p:cTn dur="indefinite" id="138" nodeType="mainSeq">
                <p:childTnLst>
                  <p:par>
                    <p:cTn fill="hold" id="139">
                      <p:stCondLst>
                        <p:cond delay="indefinite"/>
                      </p:stCondLst>
                      <p:childTnLst>
                        <p:par>
                          <p:cTn fill="hold" id="140">
                            <p:stCondLst>
                              <p:cond delay="0"/>
                            </p:stCondLst>
                            <p:childTnLst>
                              <p:par>
                                <p:cTn fill="hold" id="141" nodeType="afterEffect" presetClass="entr" presetID="42">
                                  <p:stCondLst>
                                    <p:cond delay="0"/>
                                  </p:stCondLst>
                                  <p:childTnLst>
                                    <p:set>
                                      <p:cBhvr>
                                        <p:cTn dur="1" fill="hold" id="142">
                                          <p:stCondLst>
                                            <p:cond delay="0"/>
                                          </p:stCondLst>
                                        </p:cTn>
                                        <p:tgtEl>
                                          <p:spTgt spid="86"/>
                                        </p:tgtEl>
                                        <p:attrNameLst>
                                          <p:attrName>style.visibility</p:attrName>
                                        </p:attrNameLst>
                                      </p:cBhvr>
                                      <p:to>
                                        <p:strVal val="visible"/>
                                      </p:to>
                                    </p:set>
                                    <p:animEffect filter="fade" transition="in">
                                      <p:cBhvr additive="repl">
                                        <p:cTn dur="1000" fill="freeze" id="143"/>
                                        <p:tgtEl>
                                          <p:spTgt spid="86"/>
                                        </p:tgtEl>
                                      </p:cBhvr>
                                    </p:animEffect>
                                    <p:anim calcmode="lin" valueType="num">
                                      <p:cBhvr additive="repl">
                                        <p:cTn dur="1000" fill="hold" id="144"/>
                                        <p:tgtEl>
                                          <p:spTgt spid="86"/>
                                        </p:tgtEl>
                                        <p:attrNameLst>
                                          <p:attrName>ppt_x</p:attrName>
                                        </p:attrNameLst>
                                      </p:cBhvr>
                                      <p:tavLst>
                                        <p:tav tm="0">
                                          <p:val>
                                            <p:strVal val="#ppt_x"/>
                                          </p:val>
                                        </p:tav>
                                        <p:tav tm="100000">
                                          <p:val>
                                            <p:strVal val="#ppt_x"/>
                                          </p:val>
                                        </p:tav>
                                      </p:tavLst>
                                    </p:anim>
                                    <p:anim calcmode="lin" valueType="num">
                                      <p:cBhvr additive="repl">
                                        <p:cTn dur="1000" fill="hold" id="145"/>
                                        <p:tgtEl>
                                          <p:spTgt spid="86"/>
                                        </p:tgtEl>
                                        <p:attrNameLst>
                                          <p:attrName>ppt_y</p:attrName>
                                        </p:attrNameLst>
                                      </p:cBhvr>
                                      <p:tavLst>
                                        <p:tav tm="0">
                                          <p:val>
                                            <p:strVal val="#ppt_y+.1"/>
                                          </p:val>
                                        </p:tav>
                                        <p:tav tm="100000">
                                          <p:val>
                                            <p:strVal val="#ppt_y"/>
                                          </p:val>
                                        </p:tav>
                                      </p:tavLst>
                                    </p:anim>
                                  </p:childTnLst>
                                </p:cTn>
                              </p:par>
                              <p:par>
                                <p:cTn fill="hold" id="146" nodeType="withEffect" presetClass="entr" presetID="10">
                                  <p:stCondLst>
                                    <p:cond delay="0"/>
                                  </p:stCondLst>
                                  <p:childTnLst>
                                    <p:set>
                                      <p:cBhvr>
                                        <p:cTn dur="1" fill="hold" id="147">
                                          <p:stCondLst>
                                            <p:cond delay="0"/>
                                          </p:stCondLst>
                                        </p:cTn>
                                        <p:tgtEl>
                                          <p:spTgt spid="88"/>
                                        </p:tgtEl>
                                        <p:attrNameLst>
                                          <p:attrName>style.visibility</p:attrName>
                                        </p:attrNameLst>
                                      </p:cBhvr>
                                      <p:to>
                                        <p:strVal val="visible"/>
                                      </p:to>
                                    </p:set>
                                    <p:animEffect filter="fade" transition="in">
                                      <p:cBhvr additive="repl">
                                        <p:cTn dur="2000" fill="freeze" id="148"/>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90" name="Immagine 4"/>
          <p:cNvPicPr/>
          <p:nvPr/>
        </p:nvPicPr>
        <p:blipFill>
          <a:blip r:embed="rId1"/>
          <a:stretch>
            <a:fillRect/>
          </a:stretch>
        </p:blipFill>
        <p:spPr>
          <a:xfrm>
            <a:off x="2483640" y="5805360"/>
            <a:ext cx="575640" cy="757440"/>
          </a:xfrm>
          <a:prstGeom prst="rect">
            <a:avLst/>
          </a:prstGeom>
        </p:spPr>
      </p:pic>
      <p:sp>
        <p:nvSpPr>
          <p:cNvPr id="91" name="CustomShape 2"/>
          <p:cNvSpPr/>
          <p:nvPr/>
        </p:nvSpPr>
        <p:spPr>
          <a:xfrm>
            <a:off x="395640" y="3213000"/>
            <a:ext cx="8496720" cy="2010600"/>
          </a:xfrm>
          <a:prstGeom prst="rect">
            <a:avLst/>
          </a:prstGeom>
        </p:spPr>
        <p:txBody>
          <a:bodyPr bIns="45000" lIns="90000" rIns="90000" tIns="45000"/>
          <a:p>
            <a:pPr>
              <a:lnSpc>
                <a:spcPct val="100000"/>
              </a:lnSpc>
            </a:pPr>
            <a:r>
              <a:rPr lang="it-IT">
                <a:solidFill>
                  <a:srgbClr val="000000"/>
                </a:solidFill>
                <a:latin typeface="Franklin Gothic Book"/>
              </a:rPr>
              <a:t>C'erano in quella regione alcuni pastori che, pernottando all'aperto, vegliavano tutta la notte facendo la guardia al loro gregge. Un angelo del Signore si presentò a loro e la gloria del Signore li avvolse di luce. Essi furono presi da grande timore,ma l'angelo disse loro: "Non temete: ecco, vi annuncio una grande gioia, che sarà di tutto il popolo: oggi, nella città di Davide, è nato per voi un Salvatore, che è Cristo Signore. Questo per voi il segno: troverete un bambino avvolto in fasce, adagiato in una mangiatoia". </a:t>
            </a:r>
            <a:r>
              <a:rPr lang="it-IT" sz="1400">
                <a:solidFill>
                  <a:srgbClr val="000000"/>
                </a:solidFill>
                <a:latin typeface="Franklin Gothic Book"/>
              </a:rPr>
              <a:t>( Lc 2,8-12)</a:t>
            </a:r>
            <a:endParaRPr/>
          </a:p>
        </p:txBody>
      </p:sp>
      <p:sp>
        <p:nvSpPr>
          <p:cNvPr id="92" name="CustomShape 3"/>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pic>
        <p:nvPicPr>
          <p:cNvPr descr="" id="93" name="Picture 2"/>
          <p:cNvPicPr/>
          <p:nvPr/>
        </p:nvPicPr>
        <p:blipFill>
          <a:blip r:embed="rId2"/>
          <a:stretch>
            <a:fillRect/>
          </a:stretch>
        </p:blipFill>
        <p:spPr>
          <a:xfrm>
            <a:off x="2843640" y="476640"/>
            <a:ext cx="3809520" cy="2533320"/>
          </a:xfrm>
          <a:prstGeom prst="rect">
            <a:avLst/>
          </a:prstGeom>
        </p:spPr>
      </p:pic>
    </p:spTree>
  </p:cSld>
  <p:timing>
    <p:tnLst>
      <p:par>
        <p:cTn dur="indefinite" id="149" nodeType="tmRoot" restart="never">
          <p:childTnLst>
            <p:seq>
              <p:cTn dur="indefinite" id="150" nodeType="mainSeq">
                <p:childTnLst>
                  <p:par>
                    <p:cTn fill="hold" id="151">
                      <p:stCondLst>
                        <p:cond delay="indefinite"/>
                      </p:stCondLst>
                      <p:childTnLst>
                        <p:par>
                          <p:cTn fill="hold" id="152">
                            <p:stCondLst>
                              <p:cond delay="0"/>
                            </p:stCondLst>
                            <p:childTnLst>
                              <p:par>
                                <p:cTn fill="hold" id="153" nodeType="withEffect" presetClass="entr" presetID="10">
                                  <p:stCondLst>
                                    <p:cond delay="0"/>
                                  </p:stCondLst>
                                  <p:childTnLst>
                                    <p:set>
                                      <p:cBhvr>
                                        <p:cTn dur="1" fill="hold" id="154">
                                          <p:stCondLst>
                                            <p:cond delay="0"/>
                                          </p:stCondLst>
                                        </p:cTn>
                                        <p:tgtEl>
                                          <p:spTgt spid="93"/>
                                        </p:tgtEl>
                                        <p:attrNameLst>
                                          <p:attrName>style.visibility</p:attrName>
                                        </p:attrNameLst>
                                      </p:cBhvr>
                                      <p:to>
                                        <p:strVal val="visible"/>
                                      </p:to>
                                    </p:set>
                                    <p:animEffect filter="fade" transition="in">
                                      <p:cBhvr additive="repl">
                                        <p:cTn dur="2000" fill="freeze" id="155"/>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3060000" y="6165360"/>
            <a:ext cx="5219640" cy="359640"/>
          </a:xfrm>
          <a:prstGeom prst="rect">
            <a:avLst/>
          </a:prstGeom>
        </p:spPr>
        <p:txBody>
          <a:bodyPr bIns="45000" lIns="90000" rIns="90000" tIns="45000"/>
          <a:p>
            <a:pPr algn="ctr">
              <a:lnSpc>
                <a:spcPct val="100000"/>
              </a:lnSpc>
            </a:pPr>
            <a:r>
              <a:rPr lang="it-IT" sz="1400">
                <a:solidFill>
                  <a:srgbClr val="c00000"/>
                </a:solidFill>
                <a:latin typeface="Franklin Gothic Medium"/>
              </a:rPr>
              <a:t>Maria e giuseppe sposi e genitori amati dal signore</a:t>
            </a:r>
            <a:endParaRPr/>
          </a:p>
        </p:txBody>
      </p:sp>
      <p:pic>
        <p:nvPicPr>
          <p:cNvPr descr="" id="95" name="Immagine 4"/>
          <p:cNvPicPr/>
          <p:nvPr/>
        </p:nvPicPr>
        <p:blipFill>
          <a:blip r:embed="rId1"/>
          <a:stretch>
            <a:fillRect/>
          </a:stretch>
        </p:blipFill>
        <p:spPr>
          <a:xfrm>
            <a:off x="2483640" y="5805360"/>
            <a:ext cx="575640" cy="757440"/>
          </a:xfrm>
          <a:prstGeom prst="rect">
            <a:avLst/>
          </a:prstGeom>
        </p:spPr>
      </p:pic>
      <p:sp>
        <p:nvSpPr>
          <p:cNvPr id="96" name="CustomShape 2"/>
          <p:cNvSpPr/>
          <p:nvPr/>
        </p:nvSpPr>
        <p:spPr>
          <a:xfrm>
            <a:off x="467640" y="3717000"/>
            <a:ext cx="8496720" cy="2010600"/>
          </a:xfrm>
          <a:prstGeom prst="rect">
            <a:avLst/>
          </a:prstGeom>
        </p:spPr>
        <p:txBody>
          <a:bodyPr bIns="45000" lIns="90000" rIns="90000" tIns="45000"/>
          <a:p>
            <a:pPr>
              <a:lnSpc>
                <a:spcPct val="100000"/>
              </a:lnSpc>
            </a:pPr>
            <a:r>
              <a:rPr lang="it-IT">
                <a:solidFill>
                  <a:srgbClr val="000000"/>
                </a:solidFill>
                <a:latin typeface="Franklin Gothic Book"/>
              </a:rPr>
              <a:t>Appena gli angeli si furono allontanati da loro, verso il cielo, i pastori dicevano l'un l'altro: "Andiamo dunque fino a Betlemme, vediamo questo avvenimento che il Signore ci ha fatto conoscere". Andarono, senza indugio, e trovarono Maria e Giuseppe e il bambino, adagiato nella mangiatoia. E dopo averlo visto, riferirono ciò che del bambino era stato detto loro. Tutti quelli che udivano si stupirono delle cose dette loro dai pastori. Maria, da parte sua, custodiva tutte queste cose, meditandole nel suo cuore. </a:t>
            </a:r>
            <a:r>
              <a:rPr lang="it-IT" sz="1400">
                <a:solidFill>
                  <a:srgbClr val="000000"/>
                </a:solidFill>
                <a:latin typeface="Franklin Gothic Book"/>
              </a:rPr>
              <a:t>(Lc 2, 15-19)</a:t>
            </a:r>
            <a:endParaRPr/>
          </a:p>
        </p:txBody>
      </p:sp>
      <p:sp>
        <p:nvSpPr>
          <p:cNvPr id="97" name="CustomShape 3"/>
          <p:cNvSpPr/>
          <p:nvPr/>
        </p:nvSpPr>
        <p:spPr>
          <a:xfrm>
            <a:off x="179640" y="764640"/>
            <a:ext cx="2160000" cy="2223360"/>
          </a:xfrm>
          <a:prstGeom prst="rect">
            <a:avLst/>
          </a:prstGeom>
        </p:spPr>
        <p:txBody>
          <a:bodyPr bIns="45000" lIns="90000" rIns="90000" tIns="45000"/>
          <a:p>
            <a:pPr>
              <a:lnSpc>
                <a:spcPct val="100000"/>
              </a:lnSpc>
            </a:pPr>
            <a:r>
              <a:rPr lang="it-IT" sz="2800">
                <a:solidFill>
                  <a:srgbClr val="7d9263"/>
                </a:solidFill>
                <a:latin typeface="Franklin Gothic Book"/>
              </a:rPr>
              <a:t>Vangelo di Luca </a:t>
            </a:r>
            <a:endParaRPr/>
          </a:p>
          <a:p>
            <a:pPr>
              <a:lnSpc>
                <a:spcPct val="100000"/>
              </a:lnSpc>
            </a:pPr>
            <a:endParaRPr/>
          </a:p>
          <a:p>
            <a:pPr>
              <a:lnSpc>
                <a:spcPct val="100000"/>
              </a:lnSpc>
            </a:pPr>
            <a:r>
              <a:rPr lang="it-IT" sz="2800">
                <a:solidFill>
                  <a:srgbClr val="7d9263"/>
                </a:solidFill>
                <a:latin typeface="Franklin Gothic Book"/>
              </a:rPr>
              <a:t>I racconti dell’infanzia</a:t>
            </a:r>
            <a:endParaRPr/>
          </a:p>
        </p:txBody>
      </p:sp>
      <p:pic>
        <p:nvPicPr>
          <p:cNvPr descr="" id="98" name="Picture 2"/>
          <p:cNvPicPr/>
          <p:nvPr/>
        </p:nvPicPr>
        <p:blipFill>
          <a:blip r:embed="rId2"/>
          <a:stretch>
            <a:fillRect/>
          </a:stretch>
        </p:blipFill>
        <p:spPr>
          <a:xfrm>
            <a:off x="3420000" y="260640"/>
            <a:ext cx="2232000" cy="3361320"/>
          </a:xfrm>
          <a:prstGeom prst="rect">
            <a:avLst/>
          </a:prstGeom>
        </p:spPr>
      </p:pic>
    </p:spTree>
  </p:cSld>
  <p:timing>
    <p:tnLst>
      <p:par>
        <p:cTn dur="indefinite" id="156" nodeType="tmRoot" restart="never">
          <p:childTnLst>
            <p:seq>
              <p:cTn dur="indefinite" id="157" nodeType="mainSeq">
                <p:childTnLst>
                  <p:par>
                    <p:cTn fill="hold" id="158">
                      <p:stCondLst>
                        <p:cond delay="indefinite"/>
                      </p:stCondLst>
                      <p:childTnLst>
                        <p:par>
                          <p:cTn fill="hold" id="159">
                            <p:stCondLst>
                              <p:cond delay="0"/>
                            </p:stCondLst>
                            <p:childTnLst>
                              <p:par>
                                <p:cTn fill="hold" id="160" nodeType="afterEffect" presetClass="entr" presetID="39">
                                  <p:stCondLst>
                                    <p:cond delay="0"/>
                                  </p:stCondLst>
                                  <p:childTnLst>
                                    <p:set>
                                      <p:cBhvr>
                                        <p:cTn dur="1" fill="hold" id="161">
                                          <p:stCondLst>
                                            <p:cond delay="0"/>
                                          </p:stCondLst>
                                        </p:cTn>
                                        <p:tgtEl>
                                          <p:spTgt spid="96"/>
                                        </p:tgtEl>
                                        <p:attrNameLst>
                                          <p:attrName>style.visibility</p:attrName>
                                        </p:attrNameLst>
                                      </p:cBhvr>
                                      <p:to>
                                        <p:strVal val="visible"/>
                                      </p:to>
                                    </p:set>
                                    <p:anim calcmode="lin" valueType="num">
                                      <p:cBhvr additive="repl">
                                        <p:cTn dur="2000" fill="hold" id="162"/>
                                        <p:tgtEl>
                                          <p:spTgt spid="96"/>
                                        </p:tgtEl>
                                        <p:attrNameLst>
                                          <p:attrName/>
                                        </p:attrNameLst>
                                      </p:cBhvr>
                                      <p:tavLst>
                                        <p:tav tm="0">
                                          <p:val>
                                            <p:strVal val="#ppt_h/20"/>
                                          </p:val>
                                        </p:tav>
                                        <p:tav tm="50000">
                                          <p:val>
                                            <p:strVal val="#ppt_h/20"/>
                                          </p:val>
                                        </p:tav>
                                        <p:tav tm="100000">
                                          <p:val>
                                            <p:strVal val="#ppt_h"/>
                                          </p:val>
                                        </p:tav>
                                      </p:tavLst>
                                    </p:anim>
                                    <p:anim calcmode="lin" valueType="num">
                                      <p:cBhvr additive="repl">
                                        <p:cTn dur="2000" fill="hold" id="163"/>
                                        <p:tgtEl>
                                          <p:spTgt spid="96"/>
                                        </p:tgtEl>
                                        <p:attrNameLst>
                                          <p:attrName/>
                                        </p:attrNameLst>
                                      </p:cBhvr>
                                      <p:tavLst>
                                        <p:tav tm="0">
                                          <p:val>
                                            <p:strVal val="#ppt_w+.3"/>
                                          </p:val>
                                        </p:tav>
                                        <p:tav tm="50000">
                                          <p:val>
                                            <p:strVal val="#ppt_w+.3"/>
                                          </p:val>
                                        </p:tav>
                                        <p:tav tm="100000">
                                          <p:val>
                                            <p:strVal val="#ppt_w"/>
                                          </p:val>
                                        </p:tav>
                                      </p:tavLst>
                                    </p:anim>
                                    <p:anim calcmode="lin" valueType="num">
                                      <p:cBhvr additive="repl">
                                        <p:cTn dur="2000" fill="hold" id="164"/>
                                        <p:tgtEl>
                                          <p:spTgt spid="96"/>
                                        </p:tgtEl>
                                        <p:attrNameLst>
                                          <p:attrName>ppt_x</p:attrName>
                                        </p:attrNameLst>
                                      </p:cBhvr>
                                      <p:tavLst>
                                        <p:tav tm="0">
                                          <p:val>
                                            <p:strVal val="#ppt_x-.3"/>
                                          </p:val>
                                        </p:tav>
                                        <p:tav tm="50000">
                                          <p:val>
                                            <p:strVal val="#ppt_x"/>
                                          </p:val>
                                        </p:tav>
                                        <p:tav tm="100000">
                                          <p:val>
                                            <p:strVal val="#ppt_x"/>
                                          </p:val>
                                        </p:tav>
                                      </p:tavLst>
                                    </p:anim>
                                    <p:anim calcmode="lin" valueType="num">
                                      <p:cBhvr additive="repl">
                                        <p:cTn dur="2000" fill="hold" id="165"/>
                                        <p:tgtEl>
                                          <p:spTgt spid="96"/>
                                        </p:tgtEl>
                                        <p:attrNameLst>
                                          <p:attrName>ppt_y</p:attrName>
                                        </p:attrNameLst>
                                      </p:cBhvr>
                                      <p:tavLst>
                                        <p:tav tm="0">
                                          <p:val>
                                            <p:strVal val="#ppt_y"/>
                                          </p:val>
                                        </p:tav>
                                        <p:tav tm="100000">
                                          <p:val>
                                            <p:strVal val="#ppt_y"/>
                                          </p:val>
                                        </p:tav>
                                      </p:tavLst>
                                    </p:anim>
                                  </p:childTnLst>
                                </p:cTn>
                              </p:par>
                              <p:par>
                                <p:cTn fill="hold" id="166" nodeType="withEffect" presetClass="entr" presetID="39">
                                  <p:stCondLst>
                                    <p:cond delay="0"/>
                                  </p:stCondLst>
                                  <p:childTnLst>
                                    <p:set>
                                      <p:cBhvr>
                                        <p:cTn dur="1" fill="hold" id="167">
                                          <p:stCondLst>
                                            <p:cond delay="0"/>
                                          </p:stCondLst>
                                        </p:cTn>
                                        <p:tgtEl>
                                          <p:spTgt spid="98"/>
                                        </p:tgtEl>
                                        <p:attrNameLst>
                                          <p:attrName>style.visibility</p:attrName>
                                        </p:attrNameLst>
                                      </p:cBhvr>
                                      <p:to>
                                        <p:strVal val="visible"/>
                                      </p:to>
                                    </p:set>
                                    <p:anim calcmode="lin" valueType="num">
                                      <p:cBhvr additive="repl">
                                        <p:cTn dur="2000" fill="hold" id="168"/>
                                        <p:tgtEl>
                                          <p:spTgt spid="98"/>
                                        </p:tgtEl>
                                        <p:attrNameLst>
                                          <p:attrName/>
                                        </p:attrNameLst>
                                      </p:cBhvr>
                                      <p:tavLst>
                                        <p:tav tm="0">
                                          <p:val>
                                            <p:strVal val="#ppt_h/20"/>
                                          </p:val>
                                        </p:tav>
                                        <p:tav tm="50000">
                                          <p:val>
                                            <p:strVal val="#ppt_h/20"/>
                                          </p:val>
                                        </p:tav>
                                        <p:tav tm="100000">
                                          <p:val>
                                            <p:strVal val="#ppt_h"/>
                                          </p:val>
                                        </p:tav>
                                      </p:tavLst>
                                    </p:anim>
                                    <p:anim calcmode="lin" valueType="num">
                                      <p:cBhvr additive="repl">
                                        <p:cTn dur="2000" fill="hold" id="169"/>
                                        <p:tgtEl>
                                          <p:spTgt spid="98"/>
                                        </p:tgtEl>
                                        <p:attrNameLst>
                                          <p:attrName/>
                                        </p:attrNameLst>
                                      </p:cBhvr>
                                      <p:tavLst>
                                        <p:tav tm="0">
                                          <p:val>
                                            <p:strVal val="#ppt_w+.3"/>
                                          </p:val>
                                        </p:tav>
                                        <p:tav tm="50000">
                                          <p:val>
                                            <p:strVal val="#ppt_w+.3"/>
                                          </p:val>
                                        </p:tav>
                                        <p:tav tm="100000">
                                          <p:val>
                                            <p:strVal val="#ppt_w"/>
                                          </p:val>
                                        </p:tav>
                                      </p:tavLst>
                                    </p:anim>
                                    <p:anim calcmode="lin" valueType="num">
                                      <p:cBhvr additive="repl">
                                        <p:cTn dur="2000" fill="hold" id="170"/>
                                        <p:tgtEl>
                                          <p:spTgt spid="98"/>
                                        </p:tgtEl>
                                        <p:attrNameLst>
                                          <p:attrName>ppt_x</p:attrName>
                                        </p:attrNameLst>
                                      </p:cBhvr>
                                      <p:tavLst>
                                        <p:tav tm="0">
                                          <p:val>
                                            <p:strVal val="#ppt_x-.3"/>
                                          </p:val>
                                        </p:tav>
                                        <p:tav tm="50000">
                                          <p:val>
                                            <p:strVal val="#ppt_x"/>
                                          </p:val>
                                        </p:tav>
                                        <p:tav tm="100000">
                                          <p:val>
                                            <p:strVal val="#ppt_x"/>
                                          </p:val>
                                        </p:tav>
                                      </p:tavLst>
                                    </p:anim>
                                    <p:anim calcmode="lin" valueType="num">
                                      <p:cBhvr additive="repl">
                                        <p:cTn dur="2000" fill="hold" id="171"/>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