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60A"/>
    <a:srgbClr val="37148E"/>
    <a:srgbClr val="ECF11B"/>
    <a:srgbClr val="F44C2A"/>
    <a:srgbClr val="3BCCFF"/>
    <a:srgbClr val="EBF5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9985A-AC9F-41D8-AB0C-AE1C4B8313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63B9DC-900A-4040-8E5B-3C7CB1081FDE}">
      <dgm:prSet phldrT="[Testo]" custT="1"/>
      <dgm:spPr>
        <a:solidFill>
          <a:schemeClr val="bg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it-IT" sz="2800" dirty="0" smtClean="0">
              <a:solidFill>
                <a:schemeClr val="tx1"/>
              </a:solidFill>
            </a:rPr>
            <a:t>Se ne andava per città e villaggi, predicando e annunciando il Regno di Dio       </a:t>
          </a:r>
          <a:r>
            <a:rPr lang="it-IT" sz="1600" dirty="0" err="1" smtClean="0">
              <a:solidFill>
                <a:schemeClr val="tx1"/>
              </a:solidFill>
            </a:rPr>
            <a:t>Lc</a:t>
          </a:r>
          <a:r>
            <a:rPr lang="it-IT" sz="1600" dirty="0" smtClean="0">
              <a:solidFill>
                <a:schemeClr val="tx1"/>
              </a:solidFill>
            </a:rPr>
            <a:t> 4,43</a:t>
          </a:r>
          <a:endParaRPr lang="it-IT" sz="1600" dirty="0">
            <a:solidFill>
              <a:schemeClr val="tx1"/>
            </a:solidFill>
          </a:endParaRPr>
        </a:p>
      </dgm:t>
    </dgm:pt>
    <dgm:pt modelId="{908EC8E9-D914-43ED-BC1D-F781E69F1E60}" type="parTrans" cxnId="{E13E27D9-9C52-4681-AB04-0A43AAEA29AE}">
      <dgm:prSet/>
      <dgm:spPr/>
      <dgm:t>
        <a:bodyPr/>
        <a:lstStyle/>
        <a:p>
          <a:endParaRPr lang="it-IT"/>
        </a:p>
      </dgm:t>
    </dgm:pt>
    <dgm:pt modelId="{93C95537-82C5-4DFC-87FC-DBAC33A8FC09}" type="sibTrans" cxnId="{E13E27D9-9C52-4681-AB04-0A43AAEA29AE}">
      <dgm:prSet/>
      <dgm:spPr/>
      <dgm:t>
        <a:bodyPr/>
        <a:lstStyle/>
        <a:p>
          <a:endParaRPr lang="it-IT"/>
        </a:p>
      </dgm:t>
    </dgm:pt>
    <dgm:pt modelId="{83AF627B-BFBB-4D31-B491-07D082AE9269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it-IT" sz="2800" dirty="0" smtClean="0">
              <a:solidFill>
                <a:schemeClr val="tx1"/>
              </a:solidFill>
            </a:rPr>
            <a:t>E li mandò ad annunciare il Regno di Dio e a guarire gli infermi </a:t>
          </a:r>
          <a:r>
            <a:rPr lang="it-IT" sz="1600" dirty="0" smtClean="0">
              <a:solidFill>
                <a:schemeClr val="tx1"/>
              </a:solidFill>
            </a:rPr>
            <a:t>    </a:t>
          </a:r>
          <a:r>
            <a:rPr lang="it-IT" sz="1600" dirty="0" err="1" smtClean="0">
              <a:solidFill>
                <a:schemeClr val="tx1"/>
              </a:solidFill>
            </a:rPr>
            <a:t>Lc</a:t>
          </a:r>
          <a:r>
            <a:rPr lang="it-IT" sz="1600" dirty="0" smtClean="0">
              <a:solidFill>
                <a:schemeClr val="tx1"/>
              </a:solidFill>
            </a:rPr>
            <a:t> 9,2</a:t>
          </a:r>
          <a:endParaRPr lang="it-IT" sz="1600" dirty="0">
            <a:solidFill>
              <a:schemeClr val="tx1"/>
            </a:solidFill>
          </a:endParaRPr>
        </a:p>
      </dgm:t>
    </dgm:pt>
    <dgm:pt modelId="{DB715E57-2DF4-4EC7-9D76-84852AB75DAE}" type="parTrans" cxnId="{D02F5AB5-7812-4C07-814F-45D2A5F0298E}">
      <dgm:prSet/>
      <dgm:spPr/>
      <dgm:t>
        <a:bodyPr/>
        <a:lstStyle/>
        <a:p>
          <a:endParaRPr lang="it-IT"/>
        </a:p>
      </dgm:t>
    </dgm:pt>
    <dgm:pt modelId="{DF942FD4-E38E-43B2-AB56-5013787F4EE0}" type="sibTrans" cxnId="{D02F5AB5-7812-4C07-814F-45D2A5F0298E}">
      <dgm:prSet/>
      <dgm:spPr/>
      <dgm:t>
        <a:bodyPr/>
        <a:lstStyle/>
        <a:p>
          <a:endParaRPr lang="it-IT"/>
        </a:p>
      </dgm:t>
    </dgm:pt>
    <dgm:pt modelId="{37810AFF-8440-4BD1-A70C-65BE024CA31A}">
      <dgm:prSet phldrT="[Tes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it-IT" sz="2400" dirty="0" smtClean="0">
              <a:solidFill>
                <a:schemeClr val="tx1"/>
              </a:solidFill>
            </a:rPr>
            <a:t>Al giovane ricco disse “ Quanto è difficile, per quelli che possiedono ricchezze, entrare nel regno dei cieli”   </a:t>
          </a:r>
        </a:p>
        <a:p>
          <a:r>
            <a:rPr lang="it-IT" sz="1600" dirty="0" err="1" smtClean="0">
              <a:solidFill>
                <a:schemeClr val="tx1"/>
              </a:solidFill>
            </a:rPr>
            <a:t>Lc</a:t>
          </a:r>
          <a:r>
            <a:rPr lang="it-IT" sz="1600" dirty="0" smtClean="0">
              <a:solidFill>
                <a:schemeClr val="tx1"/>
              </a:solidFill>
            </a:rPr>
            <a:t> 18,24</a:t>
          </a:r>
          <a:endParaRPr lang="it-IT" sz="1600" dirty="0">
            <a:solidFill>
              <a:schemeClr val="tx1"/>
            </a:solidFill>
          </a:endParaRPr>
        </a:p>
      </dgm:t>
    </dgm:pt>
    <dgm:pt modelId="{CB7B74DC-9211-475D-A422-0E54FF92DABC}" type="parTrans" cxnId="{EF11CB74-FBC5-40E1-8CEF-571C75E37508}">
      <dgm:prSet/>
      <dgm:spPr/>
      <dgm:t>
        <a:bodyPr/>
        <a:lstStyle/>
        <a:p>
          <a:endParaRPr lang="it-IT"/>
        </a:p>
      </dgm:t>
    </dgm:pt>
    <dgm:pt modelId="{1BDB06EC-4429-420F-A9CE-DDCBD710FC27}" type="sibTrans" cxnId="{EF11CB74-FBC5-40E1-8CEF-571C75E37508}">
      <dgm:prSet/>
      <dgm:spPr/>
      <dgm:t>
        <a:bodyPr/>
        <a:lstStyle/>
        <a:p>
          <a:endParaRPr lang="it-IT"/>
        </a:p>
      </dgm:t>
    </dgm:pt>
    <dgm:pt modelId="{0119A3E0-941D-443F-BC51-689ABB56A5FC}">
      <dgm:prSet phldrT="[Testo]" custT="1"/>
      <dgm:spPr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2600" dirty="0" smtClean="0">
              <a:solidFill>
                <a:schemeClr val="tx1"/>
              </a:solidFill>
            </a:rPr>
            <a:t>E’ necessario che io annunci la buona notizia del Regno di Dio anche alle altre città </a:t>
          </a:r>
        </a:p>
        <a:p>
          <a:r>
            <a:rPr lang="it-IT" sz="1800" dirty="0" err="1" smtClean="0">
              <a:solidFill>
                <a:schemeClr val="tx1"/>
              </a:solidFill>
            </a:rPr>
            <a:t>Lc</a:t>
          </a:r>
          <a:r>
            <a:rPr lang="it-IT" sz="1800" dirty="0" smtClean="0">
              <a:solidFill>
                <a:schemeClr val="tx1"/>
              </a:solidFill>
            </a:rPr>
            <a:t> 4,43</a:t>
          </a:r>
          <a:endParaRPr lang="it-IT" sz="1800" dirty="0">
            <a:solidFill>
              <a:schemeClr val="tx1"/>
            </a:solidFill>
          </a:endParaRPr>
        </a:p>
      </dgm:t>
    </dgm:pt>
    <dgm:pt modelId="{04FD699E-4709-4431-A591-D67DB2912073}" type="parTrans" cxnId="{DCC08F49-724B-4FB1-8239-4E229FC1325E}">
      <dgm:prSet/>
      <dgm:spPr/>
      <dgm:t>
        <a:bodyPr/>
        <a:lstStyle/>
        <a:p>
          <a:endParaRPr lang="it-IT"/>
        </a:p>
      </dgm:t>
    </dgm:pt>
    <dgm:pt modelId="{3464C131-B782-4D5F-9AD5-25A3C3DF790C}" type="sibTrans" cxnId="{DCC08F49-724B-4FB1-8239-4E229FC1325E}">
      <dgm:prSet/>
      <dgm:spPr/>
      <dgm:t>
        <a:bodyPr/>
        <a:lstStyle/>
        <a:p>
          <a:endParaRPr lang="it-IT"/>
        </a:p>
      </dgm:t>
    </dgm:pt>
    <dgm:pt modelId="{97FEE0E3-4212-4AE8-AF34-5FD420A7FB6B}" type="pres">
      <dgm:prSet presAssocID="{E4D9985A-AC9F-41D8-AB0C-AE1C4B8313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5E60D7-62BF-4E44-822B-652F9C8B4A8A}" type="pres">
      <dgm:prSet presAssocID="{B963B9DC-900A-4040-8E5B-3C7CB1081F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3275F5-3CAD-4569-AC09-FD7A79939F9E}" type="pres">
      <dgm:prSet presAssocID="{93C95537-82C5-4DFC-87FC-DBAC33A8FC09}" presName="sibTrans" presStyleCnt="0"/>
      <dgm:spPr/>
    </dgm:pt>
    <dgm:pt modelId="{3E3FB83C-B6BF-4231-AFD9-063C778157E1}" type="pres">
      <dgm:prSet presAssocID="{83AF627B-BFBB-4D31-B491-07D082AE9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7569C3-CEFE-4D6C-AE9F-9A2E32256E03}" type="pres">
      <dgm:prSet presAssocID="{DF942FD4-E38E-43B2-AB56-5013787F4EE0}" presName="sibTrans" presStyleCnt="0"/>
      <dgm:spPr/>
    </dgm:pt>
    <dgm:pt modelId="{E2B12D84-9F40-4593-9A08-4C402C3B1EDA}" type="pres">
      <dgm:prSet presAssocID="{37810AFF-8440-4BD1-A70C-65BE024CA3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36BACD-A495-4B94-BD57-E85C077BC128}" type="pres">
      <dgm:prSet presAssocID="{1BDB06EC-4429-420F-A9CE-DDCBD710FC27}" presName="sibTrans" presStyleCnt="0"/>
      <dgm:spPr/>
    </dgm:pt>
    <dgm:pt modelId="{1E4BEB60-3461-4E30-A13B-FCDFD7756B18}" type="pres">
      <dgm:prSet presAssocID="{0119A3E0-941D-443F-BC51-689ABB56A5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8C56F2-4D62-435C-BA0C-B7E6B667F114}" type="presOf" srcId="{83AF627B-BFBB-4D31-B491-07D082AE9269}" destId="{3E3FB83C-B6BF-4231-AFD9-063C778157E1}" srcOrd="0" destOrd="0" presId="urn:microsoft.com/office/officeart/2005/8/layout/default"/>
    <dgm:cxn modelId="{DA13E4D1-0A52-4A58-BE37-838A1056AE87}" type="presOf" srcId="{0119A3E0-941D-443F-BC51-689ABB56A5FC}" destId="{1E4BEB60-3461-4E30-A13B-FCDFD7756B18}" srcOrd="0" destOrd="0" presId="urn:microsoft.com/office/officeart/2005/8/layout/default"/>
    <dgm:cxn modelId="{D02F5AB5-7812-4C07-814F-45D2A5F0298E}" srcId="{E4D9985A-AC9F-41D8-AB0C-AE1C4B8313C0}" destId="{83AF627B-BFBB-4D31-B491-07D082AE9269}" srcOrd="1" destOrd="0" parTransId="{DB715E57-2DF4-4EC7-9D76-84852AB75DAE}" sibTransId="{DF942FD4-E38E-43B2-AB56-5013787F4EE0}"/>
    <dgm:cxn modelId="{DCC08F49-724B-4FB1-8239-4E229FC1325E}" srcId="{E4D9985A-AC9F-41D8-AB0C-AE1C4B8313C0}" destId="{0119A3E0-941D-443F-BC51-689ABB56A5FC}" srcOrd="3" destOrd="0" parTransId="{04FD699E-4709-4431-A591-D67DB2912073}" sibTransId="{3464C131-B782-4D5F-9AD5-25A3C3DF790C}"/>
    <dgm:cxn modelId="{F19F1877-5E70-4753-B9D2-011F142894A8}" type="presOf" srcId="{37810AFF-8440-4BD1-A70C-65BE024CA31A}" destId="{E2B12D84-9F40-4593-9A08-4C402C3B1EDA}" srcOrd="0" destOrd="0" presId="urn:microsoft.com/office/officeart/2005/8/layout/default"/>
    <dgm:cxn modelId="{EF11CB74-FBC5-40E1-8CEF-571C75E37508}" srcId="{E4D9985A-AC9F-41D8-AB0C-AE1C4B8313C0}" destId="{37810AFF-8440-4BD1-A70C-65BE024CA31A}" srcOrd="2" destOrd="0" parTransId="{CB7B74DC-9211-475D-A422-0E54FF92DABC}" sibTransId="{1BDB06EC-4429-420F-A9CE-DDCBD710FC27}"/>
    <dgm:cxn modelId="{D00187C6-1432-46A3-9AEC-DAD72AD93BAD}" type="presOf" srcId="{E4D9985A-AC9F-41D8-AB0C-AE1C4B8313C0}" destId="{97FEE0E3-4212-4AE8-AF34-5FD420A7FB6B}" srcOrd="0" destOrd="0" presId="urn:microsoft.com/office/officeart/2005/8/layout/default"/>
    <dgm:cxn modelId="{E13E27D9-9C52-4681-AB04-0A43AAEA29AE}" srcId="{E4D9985A-AC9F-41D8-AB0C-AE1C4B8313C0}" destId="{B963B9DC-900A-4040-8E5B-3C7CB1081FDE}" srcOrd="0" destOrd="0" parTransId="{908EC8E9-D914-43ED-BC1D-F781E69F1E60}" sibTransId="{93C95537-82C5-4DFC-87FC-DBAC33A8FC09}"/>
    <dgm:cxn modelId="{B34E0975-8902-4302-AC95-2C30D5AEA038}" type="presOf" srcId="{B963B9DC-900A-4040-8E5B-3C7CB1081FDE}" destId="{435E60D7-62BF-4E44-822B-652F9C8B4A8A}" srcOrd="0" destOrd="0" presId="urn:microsoft.com/office/officeart/2005/8/layout/default"/>
    <dgm:cxn modelId="{A56DAB3E-04B9-479D-9266-8C6A29696DC4}" type="presParOf" srcId="{97FEE0E3-4212-4AE8-AF34-5FD420A7FB6B}" destId="{435E60D7-62BF-4E44-822B-652F9C8B4A8A}" srcOrd="0" destOrd="0" presId="urn:microsoft.com/office/officeart/2005/8/layout/default"/>
    <dgm:cxn modelId="{C4BDD4CE-E2B7-4B23-9E74-20B2E0328F6B}" type="presParOf" srcId="{97FEE0E3-4212-4AE8-AF34-5FD420A7FB6B}" destId="{FB3275F5-3CAD-4569-AC09-FD7A79939F9E}" srcOrd="1" destOrd="0" presId="urn:microsoft.com/office/officeart/2005/8/layout/default"/>
    <dgm:cxn modelId="{278B968C-5BA4-43CB-BAA8-19F657AF9FEE}" type="presParOf" srcId="{97FEE0E3-4212-4AE8-AF34-5FD420A7FB6B}" destId="{3E3FB83C-B6BF-4231-AFD9-063C778157E1}" srcOrd="2" destOrd="0" presId="urn:microsoft.com/office/officeart/2005/8/layout/default"/>
    <dgm:cxn modelId="{EB259D0F-E227-427A-B70E-A87B8FE83091}" type="presParOf" srcId="{97FEE0E3-4212-4AE8-AF34-5FD420A7FB6B}" destId="{F87569C3-CEFE-4D6C-AE9F-9A2E32256E03}" srcOrd="3" destOrd="0" presId="urn:microsoft.com/office/officeart/2005/8/layout/default"/>
    <dgm:cxn modelId="{BA2E71D2-C38A-416F-B297-4C7004B4C0D6}" type="presParOf" srcId="{97FEE0E3-4212-4AE8-AF34-5FD420A7FB6B}" destId="{E2B12D84-9F40-4593-9A08-4C402C3B1EDA}" srcOrd="4" destOrd="0" presId="urn:microsoft.com/office/officeart/2005/8/layout/default"/>
    <dgm:cxn modelId="{17014070-1150-42ED-B897-5C5780868BE1}" type="presParOf" srcId="{97FEE0E3-4212-4AE8-AF34-5FD420A7FB6B}" destId="{4936BACD-A495-4B94-BD57-E85C077BC128}" srcOrd="5" destOrd="0" presId="urn:microsoft.com/office/officeart/2005/8/layout/default"/>
    <dgm:cxn modelId="{FC901217-4575-4138-AEA5-82F7267FC5C2}" type="presParOf" srcId="{97FEE0E3-4212-4AE8-AF34-5FD420A7FB6B}" destId="{1E4BEB60-3461-4E30-A13B-FCDFD7756B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E60D7-62BF-4E44-822B-652F9C8B4A8A}">
      <dsp:nvSpPr>
        <dsp:cNvPr id="0" name=""/>
        <dsp:cNvSpPr/>
      </dsp:nvSpPr>
      <dsp:spPr>
        <a:xfrm>
          <a:off x="931" y="130192"/>
          <a:ext cx="3633802" cy="2180281"/>
        </a:xfrm>
        <a:prstGeom prst="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tx1"/>
              </a:solidFill>
            </a:rPr>
            <a:t>Se ne andava per città e villaggi, predicando e annunciando il Regno di Dio       </a:t>
          </a:r>
          <a:r>
            <a:rPr lang="it-IT" sz="1600" kern="1200" dirty="0" err="1" smtClean="0">
              <a:solidFill>
                <a:schemeClr val="tx1"/>
              </a:solidFill>
            </a:rPr>
            <a:t>Lc</a:t>
          </a:r>
          <a:r>
            <a:rPr lang="it-IT" sz="1600" kern="1200" dirty="0" smtClean="0">
              <a:solidFill>
                <a:schemeClr val="tx1"/>
              </a:solidFill>
            </a:rPr>
            <a:t> 4,43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931" y="130192"/>
        <a:ext cx="3633802" cy="2180281"/>
      </dsp:txXfrm>
    </dsp:sp>
    <dsp:sp modelId="{3E3FB83C-B6BF-4231-AFD9-063C778157E1}">
      <dsp:nvSpPr>
        <dsp:cNvPr id="0" name=""/>
        <dsp:cNvSpPr/>
      </dsp:nvSpPr>
      <dsp:spPr>
        <a:xfrm>
          <a:off x="3998114" y="130192"/>
          <a:ext cx="3633802" cy="21802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tx1"/>
              </a:solidFill>
            </a:rPr>
            <a:t>E li mandò ad annunciare il Regno di Dio e a guarire gli infermi </a:t>
          </a:r>
          <a:r>
            <a:rPr lang="it-IT" sz="1600" kern="1200" dirty="0" smtClean="0">
              <a:solidFill>
                <a:schemeClr val="tx1"/>
              </a:solidFill>
            </a:rPr>
            <a:t>    </a:t>
          </a:r>
          <a:r>
            <a:rPr lang="it-IT" sz="1600" kern="1200" dirty="0" err="1" smtClean="0">
              <a:solidFill>
                <a:schemeClr val="tx1"/>
              </a:solidFill>
            </a:rPr>
            <a:t>Lc</a:t>
          </a:r>
          <a:r>
            <a:rPr lang="it-IT" sz="1600" kern="1200" dirty="0" smtClean="0">
              <a:solidFill>
                <a:schemeClr val="tx1"/>
              </a:solidFill>
            </a:rPr>
            <a:t> 9,2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3998114" y="130192"/>
        <a:ext cx="3633802" cy="2180281"/>
      </dsp:txXfrm>
    </dsp:sp>
    <dsp:sp modelId="{E2B12D84-9F40-4593-9A08-4C402C3B1EDA}">
      <dsp:nvSpPr>
        <dsp:cNvPr id="0" name=""/>
        <dsp:cNvSpPr/>
      </dsp:nvSpPr>
      <dsp:spPr>
        <a:xfrm>
          <a:off x="931" y="2673854"/>
          <a:ext cx="3633802" cy="218028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Al giovane ricco disse “ Quanto è difficile, per quelli che possiedono ricchezze, entrare nel regno dei cieli”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chemeClr val="tx1"/>
              </a:solidFill>
            </a:rPr>
            <a:t>Lc</a:t>
          </a:r>
          <a:r>
            <a:rPr lang="it-IT" sz="1600" kern="1200" dirty="0" smtClean="0">
              <a:solidFill>
                <a:schemeClr val="tx1"/>
              </a:solidFill>
            </a:rPr>
            <a:t> 18,24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931" y="2673854"/>
        <a:ext cx="3633802" cy="2180281"/>
      </dsp:txXfrm>
    </dsp:sp>
    <dsp:sp modelId="{1E4BEB60-3461-4E30-A13B-FCDFD7756B18}">
      <dsp:nvSpPr>
        <dsp:cNvPr id="0" name=""/>
        <dsp:cNvSpPr/>
      </dsp:nvSpPr>
      <dsp:spPr>
        <a:xfrm>
          <a:off x="3998114" y="2673854"/>
          <a:ext cx="3633802" cy="2180281"/>
        </a:xfrm>
        <a:prstGeom prst="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E’ necessario che io annunci la buona notizia del Regno di Dio anche alle altre città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>
              <a:solidFill>
                <a:schemeClr val="tx1"/>
              </a:solidFill>
            </a:rPr>
            <a:t>Lc</a:t>
          </a:r>
          <a:r>
            <a:rPr lang="it-IT" sz="1800" kern="1200" dirty="0" smtClean="0">
              <a:solidFill>
                <a:schemeClr val="tx1"/>
              </a:solidFill>
            </a:rPr>
            <a:t> 4,43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3998114" y="2673854"/>
        <a:ext cx="3633802" cy="218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068B-AC5C-4664-8BCB-EBF302213C59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FCFF4-6335-45EA-AF52-530687A0B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FF4-6335-45EA-AF52-530687A0BD4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3240360" cy="5328592"/>
          </a:xfrm>
        </p:spPr>
        <p:txBody>
          <a:bodyPr>
            <a:normAutofit lnSpcReduction="10000"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Riscoprire </a:t>
            </a:r>
            <a:endParaRPr lang="it-IT" sz="40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la fede in famiglia</a:t>
            </a:r>
          </a:p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 partire </a:t>
            </a:r>
          </a:p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dal</a:t>
            </a:r>
          </a:p>
          <a:p>
            <a:r>
              <a:rPr lang="it-IT" sz="5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PADRE </a:t>
            </a:r>
          </a:p>
          <a:p>
            <a:r>
              <a:rPr lang="it-IT" sz="5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NOSTRO</a:t>
            </a:r>
            <a:endParaRPr lang="it-IT" sz="5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91939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4664"/>
            <a:ext cx="48063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63688" y="62068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PAPA GIOVANNI PAOLO 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9698" name="Picture 2" descr="http://www.papaluciani.com/ita/galleria/jpi_a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400425" cy="45339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860032" y="1700808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…noi</a:t>
            </a:r>
            <a:r>
              <a:rPr lang="it-IT" sz="2800" dirty="0" smtClean="0"/>
              <a:t> siamo oggetti da parte di Dio di un amore intramontabile. Sappiamo: ha sempre gli occhi aperti su di noi, anche quando sembra ci sia notte. E’ papà; più ancora è madre”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403648" y="404664"/>
            <a:ext cx="65527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VENGA IL TUO REGNO</a:t>
            </a:r>
            <a:endParaRPr lang="it-IT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755576" y="1397000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332656"/>
            <a:ext cx="367240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IL GIUDIZIO UNIVERSALE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1988840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Allora il re dirà a quelli che saranno alla sua destra: "Venite, benedetti del Padre mio, ricevete in eredità il regno preparato per voi fin dalla creazione del mondo, perché ho avuto </a:t>
            </a:r>
            <a:r>
              <a:rPr lang="it-IT" dirty="0" smtClean="0">
                <a:solidFill>
                  <a:srgbClr val="C00000"/>
                </a:solidFill>
              </a:rPr>
              <a:t>fame</a:t>
            </a:r>
            <a:r>
              <a:rPr lang="it-IT" dirty="0" smtClean="0"/>
              <a:t> e mi avete dato da </a:t>
            </a:r>
            <a:r>
              <a:rPr lang="it-IT" dirty="0" smtClean="0">
                <a:solidFill>
                  <a:srgbClr val="00B050"/>
                </a:solidFill>
              </a:rPr>
              <a:t>mangiare</a:t>
            </a:r>
            <a:r>
              <a:rPr lang="it-IT" dirty="0" smtClean="0"/>
              <a:t>, ho avuto </a:t>
            </a:r>
            <a:r>
              <a:rPr lang="it-IT" dirty="0" smtClean="0">
                <a:solidFill>
                  <a:srgbClr val="C00000"/>
                </a:solidFill>
              </a:rPr>
              <a:t>sete</a:t>
            </a:r>
            <a:r>
              <a:rPr lang="it-IT" dirty="0" smtClean="0"/>
              <a:t> e mi avete dato da </a:t>
            </a:r>
            <a:r>
              <a:rPr lang="it-IT" dirty="0" smtClean="0">
                <a:solidFill>
                  <a:srgbClr val="00B050"/>
                </a:solidFill>
              </a:rPr>
              <a:t>bere</a:t>
            </a:r>
            <a:r>
              <a:rPr lang="it-IT" dirty="0" smtClean="0"/>
              <a:t>, ero </a:t>
            </a:r>
            <a:r>
              <a:rPr lang="it-IT" dirty="0" smtClean="0">
                <a:solidFill>
                  <a:srgbClr val="C00000"/>
                </a:solidFill>
              </a:rPr>
              <a:t>straniero</a:t>
            </a:r>
            <a:r>
              <a:rPr lang="it-IT" dirty="0" smtClean="0"/>
              <a:t> e mi avete </a:t>
            </a:r>
            <a:r>
              <a:rPr lang="it-IT" dirty="0" smtClean="0">
                <a:solidFill>
                  <a:srgbClr val="00B050"/>
                </a:solidFill>
              </a:rPr>
              <a:t>accolto</a:t>
            </a:r>
            <a:r>
              <a:rPr lang="it-IT" dirty="0" smtClean="0"/>
              <a:t>, </a:t>
            </a:r>
            <a:r>
              <a:rPr lang="it-IT" dirty="0" smtClean="0">
                <a:solidFill>
                  <a:srgbClr val="C00000"/>
                </a:solidFill>
              </a:rPr>
              <a:t>nudo</a:t>
            </a:r>
            <a:r>
              <a:rPr lang="it-IT" dirty="0" smtClean="0"/>
              <a:t> e mi avete </a:t>
            </a:r>
            <a:r>
              <a:rPr lang="it-IT" dirty="0" smtClean="0">
                <a:solidFill>
                  <a:srgbClr val="00B050"/>
                </a:solidFill>
              </a:rPr>
              <a:t>vestito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C00000"/>
                </a:solidFill>
              </a:rPr>
              <a:t>malato</a:t>
            </a:r>
            <a:r>
              <a:rPr lang="it-IT" dirty="0" smtClean="0"/>
              <a:t> e mi avete </a:t>
            </a:r>
            <a:r>
              <a:rPr lang="it-IT" dirty="0" smtClean="0">
                <a:solidFill>
                  <a:srgbClr val="00B050"/>
                </a:solidFill>
              </a:rPr>
              <a:t>visitato</a:t>
            </a:r>
            <a:r>
              <a:rPr lang="it-IT" dirty="0" smtClean="0"/>
              <a:t>, ero in </a:t>
            </a:r>
            <a:r>
              <a:rPr lang="it-IT" dirty="0" smtClean="0">
                <a:solidFill>
                  <a:srgbClr val="C00000"/>
                </a:solidFill>
              </a:rPr>
              <a:t>carcere</a:t>
            </a:r>
            <a:r>
              <a:rPr lang="it-IT" dirty="0" smtClean="0"/>
              <a:t> e siete venuti a </a:t>
            </a:r>
            <a:r>
              <a:rPr lang="it-IT" dirty="0" smtClean="0">
                <a:solidFill>
                  <a:srgbClr val="00B050"/>
                </a:solidFill>
              </a:rPr>
              <a:t>trovarmi</a:t>
            </a:r>
            <a:r>
              <a:rPr lang="it-IT" dirty="0" smtClean="0"/>
              <a:t>". </a:t>
            </a:r>
            <a:r>
              <a:rPr lang="it-IT" sz="1400" dirty="0" smtClean="0"/>
              <a:t>Mt 25,34-36</a:t>
            </a:r>
            <a:endParaRPr lang="it-IT" sz="1400" dirty="0"/>
          </a:p>
        </p:txBody>
      </p:sp>
      <p:pic>
        <p:nvPicPr>
          <p:cNvPr id="35842" name="Picture 2" descr="Giudizio univers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4860032" cy="584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667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 avuto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dato da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mangiare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ho avuto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dato da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://www.pomodorozen.com/wp-content/uploads/2009/11/hu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857500" cy="2038350"/>
          </a:xfrm>
          <a:prstGeom prst="rect">
            <a:avLst/>
          </a:prstGeom>
          <a:noFill/>
        </p:spPr>
      </p:pic>
      <p:pic>
        <p:nvPicPr>
          <p:cNvPr id="39940" name="Picture 4" descr="http://www.adozione-a-distanza.info/wp-content/uploads/2012/10/Giornata-Internazionale-dell-Alimentazione-2013-56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4762500" cy="3171826"/>
          </a:xfrm>
          <a:prstGeom prst="rect">
            <a:avLst/>
          </a:prstGeom>
          <a:noFill/>
        </p:spPr>
      </p:pic>
      <p:pic>
        <p:nvPicPr>
          <p:cNvPr id="39942" name="Picture 6" descr="http://www.sistemamusica.it/2008/dicembre/img/p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2381250" cy="1685926"/>
          </a:xfrm>
          <a:prstGeom prst="rect">
            <a:avLst/>
          </a:prstGeom>
          <a:noFill/>
        </p:spPr>
      </p:pic>
      <p:pic>
        <p:nvPicPr>
          <p:cNvPr id="39944" name="Picture 8" descr="http://www.padrimaristi.it/accoglienza/gruppi/povert%E0bamb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988840"/>
            <a:ext cx="3067050" cy="2295526"/>
          </a:xfrm>
          <a:prstGeom prst="rect">
            <a:avLst/>
          </a:prstGeom>
          <a:noFill/>
        </p:spPr>
      </p:pic>
      <p:pic>
        <p:nvPicPr>
          <p:cNvPr id="39946" name="Picture 10" descr="http://www.adnkronos.com/IGN/Assets/Imgs/F/fame_filippine_xin--4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717032"/>
            <a:ext cx="3810000" cy="2857500"/>
          </a:xfrm>
          <a:prstGeom prst="rect">
            <a:avLst/>
          </a:prstGeom>
          <a:noFill/>
        </p:spPr>
      </p:pic>
      <p:pic>
        <p:nvPicPr>
          <p:cNvPr id="39948" name="Picture 12" descr="http://www.panorama.it/images/mondo/e/16821743-2/Meno-fame-nel-mondo-ma-cresce-nei-paesi-ricchi_h_part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852936"/>
            <a:ext cx="6076950" cy="3638551"/>
          </a:xfrm>
          <a:prstGeom prst="rect">
            <a:avLst/>
          </a:prstGeom>
          <a:noFill/>
        </p:spPr>
      </p:pic>
      <p:pic>
        <p:nvPicPr>
          <p:cNvPr id="39950" name="Picture 14" descr="http://3.bp.blogspot.com/_7tOdzsXcY-g/TI9-VLc1bmI/AAAAAAAABEk/RRuHpnpv9-A/s1600/sudan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484784"/>
            <a:ext cx="5238750" cy="3810000"/>
          </a:xfrm>
          <a:prstGeom prst="rect">
            <a:avLst/>
          </a:prstGeom>
          <a:noFill/>
        </p:spPr>
      </p:pic>
      <p:pic>
        <p:nvPicPr>
          <p:cNvPr id="39952" name="Picture 16" descr="http://www.repubblica.it/images/2010/10/15/153236746-89c1e370-0cef-4ca5-a519-80d5d91030d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6288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667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 avuto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dato da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mangiare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ho avuto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dato da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www.chedonna.it/wp-content/uploads/fiera-sp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097118" cy="2304256"/>
          </a:xfrm>
          <a:prstGeom prst="rect">
            <a:avLst/>
          </a:prstGeom>
          <a:noFill/>
        </p:spPr>
      </p:pic>
      <p:sp>
        <p:nvSpPr>
          <p:cNvPr id="41988" name="AutoShape 4" descr="data:image/jpeg;base64,/9j/4AAQSkZJRgABAQAAAQABAAD/2wCEAAkGBhQSEBUUEhQUFBQWFxUVFBQVFBQUFBQVFBQVFBQUFBQXHCYeFxojGRQUHy8gIycpLCwsFR4xNTAqNSYrLCkBCQoKDgwOGg8PGCkfHB0pKSkpKSkpKSkpKSkpKSkpKSwpLCkpKSkpKSkpKSwpKSkpKSksLCksLCwpLCwsKSkpLP/AABEIAL0BCgMBIgACEQEDEQH/xAAcAAAABwEBAAAAAAAAAAAAAAAAAQIDBAUGBwj/xAA/EAABAwIEAwYDBwIFAwUAAAABAAIRAyEEBRIxBkFRImFxgZGhEzKxBxRCUsHR4SPwFWJykvFTssIWJCUzNP/EABkBAAMBAQEAAAAAAAAAAAAAAAACAwQBBf/EACMRAAICAgIDAAMBAQAAAAAAAAABAhEDIRIxBDJBEyJCFHH/2gAMAwEAAhEDEQA/AOjI0EaiOEgjQQAEEIQAQAEaKEAgBSCKUaAAjQQQAaAQRoANGkhGgA0aCCAAhCCAQAEEEaAAjQCCAAjCJGgAI0SMLoARoka6AYRpKOUAKQRI0AV6CCNABI0EFwAQhCEoiUAAonOgSUJWf4txjgxrGmA6dR5wBt5pZOlZ2K5OiX/6ow2rT8ZmqYiefRWrXysDlnDmHcAXtbBO881osqpmjVdSDi6nAcyTJHIieinHJbLTw8Vdl/KMJkOTjSqkBaMIglIACNEjQAEaJGgAQjQQQASNBEgBQQRISgA4QRSo2YZg2jTL3mAP7hHQEpGFzyn9ptV9TTSwrnsn5hK2mT5qK9IPA0nm07tPMFcUk+hnBrssEESNOKGgEQRoANGkhKQBARyiQQAcoIgjQATikyjKSVwAiqDienIbaRceqviVX5zR1UX9wn0STVofG6kijyCjTe11MjZwIk8wr5lEfE1Dk3T5LOcPPdLhomechaikOu6z41s15noktKcamA5OsK1GEeBSpSAUoLoCkEEUoAUgkucoeZ5syhTL3mwG3VcegSsnOfCa++N/MB42XMs44xqVTIdpYdmtMGO/qq3/ABDVqghxgBo1c5uY5lSeQssR2QOlCVg+HM6qwACI5tI9fArZ4bE6mzt1HRPGSYkoOJJlHKb1I5TiCpWN+0PU9tGkDDXvOs9zRMLXkrMccVCykyoBIa8au5rrE+UpMnqUx+yK7IMxY0O0MJ+HuAOXd1Wiy4RXL2gtZVYHaSIhwN7eBWdyauRWhos4EEiLgrU4J5c+5ENaAfGf2WbE9mnMtFo0pSQ1LBW0whoIkcoCw0JRI0BZBQQCNB0MI0Uoi5ABFIck164aCXGANysFxLxmXHRTkUzLdWxLo9guAavMeIaNES5wMcm3KzWP49bUbppt7JkEnfyCx1THh2kD8TTP0TWGp7BDQ60ajA8RFp7LPVLxme1XXmD3WhUTXwQFcUMKSA6DHWDHquRgl0NKbfZDfndRjjqe46RMSdzstxw5m+tulx7QA9xssJnWEDWvftYedwrfgnCVqx1MB7Ti5zjZrQLAE/omomzobXJ+nTJ2Ck4bAAb3PspYaihbIbcGeZTgwY71JSXldoLK7MarKTC52wErj/EPE7sRX0t+V0gNmRb8UK2+0vi4lzqNMkaJ1RMOggELP8KZYKmJ17tYy95Op5mCfJZckjXih9JGE4eNT5jA5/8ACRicmNF4MF1M8uY7wuhYHDNDbAeSZxOXCp2SoJsu0iryPCAEEODgbtdsYnZwWqpvg2NxuFmMzyt2DoGoHjTI7MSdRIDQD3n6q3wOUvFQVKldocWjVTDSYDhYEz+ieLdk5RTRdhyPUm3US0X26jYpAl1lp5UjJx2KfiDEgSFl+NalV9E0xT7Lh2jM+y02OqhlI9TYJYh9NpImRBUJSb0VilF2c/yKiW6ZkBsC/otTg8RoqucDLHC46Ec1MfkjJJ2Hdt6J6llbGibnx/ZSjGSdl55ISQ9QzFrhN47wpgPoqvFU9LB5k+QshlWYgiHc1pWR3syuCrRago0kiEJVyIpGkyggCIilESkkrgwolV2cZyzDs1OvyDRuSpxWRzfIK2LxhYCGNDZaXTpPUCOa4dIGNz19e5gMH4QZ9eqz2fgMpEwbu1DyTvEGT1sFVDKttXyuBlrvApnCGrVIp0wXGIAF/ElMjplsHiCYPj7laPK8JVf8tN7vBpW8yj7Og6HYjTNjoaAPVy22Ay5jBDGgALr2FqjK8M8DNaBUrtl5vpPyt7iOZW4oUW6YgR0gR6Jpx9PqnKdWyBDJ8QcBNxFYCdFA9qoG/NIPyN6A9eS1GAwDKNNtOk0MY0QGjYfue9Oo9SDg4gSmi9JdVQA9qUTG4jSxxmIBM+XJRMdnDKYOpwH19FhOKeNQ6KbLNO7j0/ZTnNIpCDbMlxI9r6kgfMSDG5F/2Wl4HwQ+7FzSRqcb2kR2fqCuc8R1HB4hxuPqV0z7O3g4ClB/NPjqMrK1qzcn8LHDUnsqk6padrfrzTjs/p03HUHQDdwiB4kqU2uxr5qTpHICSqutSBl0WJJ8pkIoKHcyzBmLxNDDtM0yQ51tyNvSycpZiaz7W0Q1x6llpKzr8xp4N/xTYCQN51OMgNjnYmFTZZxkXVm0cPSFNr3wX1HfLqN3uA/dNFWM6ijsOBxBNrHrzEKe/CNAloju6/yoWX4dtNgAOrmXk/MY38EvBVC5zn/hB0sB6Dd3mZ8gtKhqmYZO22jM8TZs1lVrHSIuR481b5fiGFo0OkdFJ4j4bp4ymTAFUDsP5g8mu6j91ybDZnVw9QgSC0kOaeoMEJoYYkpZJfDrpcIUenWEwVR5Tn9PEtiSx43HP+Qp+AwrviHXpczcOBIPooZMcospCSkiXnVQCkfCFmqFe4AWtq0KbrOEjoVB+9sp1YLQGnZ0bfwpSVlIsm4CsS0BwPmnzZMUsUHfKQeVjKc1K2NslJDgKPUm5RyrEyHKPSicoOMxVtOq4Ebx6qWSXEvjhyJT6wG5ATX+JMYQ7ULdFnamIdq3J5dUqpl1V19Bj0UfySl0irxRXbNDmOPw2JfSFnkF1i2wkRF1LyrJKVAEUmBs3Ji581nctyx/MafcrXYXFxTGq7hYxz71bHKT9kRyRivVjzxFuSSakCAotTFOJ2hJaXTcqliUSQfVSGNgJuixLJXRWKL0gvSHyE24n+/CQmFFPrQmKtTlMdEms24PRNYg2kbGCPRMogM4jKqbmnUB3zf3Ky2e5Ayq06WtcfwuBAIPVQ8+4iNd7mMcRTYS0R+Nws4nqBsEjJsZAudt1pXipq2SfkOL0Z/NOGKlOg5xA1FzWB2+lp5jv5eaueGmChTDJ7JsZ6lbXCta5h1gFroBBuCD1C5/n1QUZ+HEGo9gEzpc35t+VxHiseXxG2lA14fKVNyLXEYG5NF8HeAbeYJScwzF1JgL2vjazSQT0B29SqTKMQWPEkkOIB8SV0TAs0u0G/6q0/BUV3sn/uk31o57UysYnW57miq8BlMTLaTZFh1dGok7yVY4X7LajaZ0wHRvvq7gOSu83ydra9HEUg0NEh7YMapsQBz3Hkr/ACnMH1KkvdDI2AgdwusH4ZRdNmv86kuSIXDeXVqNEUqjy4TaQQQ0fhE8pWkaYSqnw3O32G/JR8VWa0QHy7eQCY8VaCktGeTUiZTqLDfaLwuIOKpA3P8AWaPTX+62OExINnCD9e9p5hThRBBBhzXAgg7EHcEKvRM8/wBHFFjtTCWuHMLWZNxuNq8tO3xG/wDkE1xjwg3C1JBIpvLi1x5RJLD1i3ksMzEayQ3cf35qt6JNHZ6WZ/EbNJ7HdD+4WTz7MsQ2poqQ0H5S2YcPErF08e9hGhxaYkwYWiyHP6lV4p4iKrDsXDtA8oKlPApdaKRyOPZ0HhWiG0R3CfNWoKqspzOkG/DDg02gE8laAqSpaHdtWKlGkyhKYUYSHUGk3APklhBcY6dC8Pg2/lHoFYUqAHKyYwosFYPEGeXNdSONjFXCiNlDLYVnUMNnoq6oZNlx0CGy5PUKJPKyhPqNLtHaLjsGmLC13cr9FMw1RpljXF5bZ3aJDT+Unr3Kf5EU4OiYKRH9lOCmmadPQbcyARNvTknadS5Heqxdk2hO4kXB3CZqODTHl6f8p6hYHxd6EqsxuItq/wA0+RkfoE62KPV2gtMEHebqkzHFxgHPBvoOk98kBRcJUJFQ3Jc5waPH/lMcVv8Ah4WnS67+DRf3KrCO0hJOkYjAUS1jQdwL+JuSfNOucYA67+qVTBPIpL2Q73C9UwPs2dXGgUW99NvrC5pmOID8a8ySyS8DlqqQT7/RaTPccW0aO/yH2cR+yxOFxAdXdy5E/qPVJGNDq9mpyTD/ABK9NvLUC7wbddBdArg9f0WR4Iw01S7uWrfUBrBkiSez5Ak+wSZXbOIdqU4a8ciQR3EkAp7B07dyFJ0kt6j37inCdLfBY5mrG9UKxGIgQPmNgP18kvDtEQL9T1PMqmeXFxM3PP8AK3u7yrShVDAAOQ2SNUiiJzKII9/A93RWFJsbGR0Kq6WJ5WE3v+ys8NcXUmMZD7Xmg5YXTDhUZp6yZBHp9FxPIKo1RcOB2NpnmvR+a4A1CBGpu4FoB5rDcW5W2lTLvhgOEchIk7rilWgasxOLwzY2E9UxlmL0Oj8Uw2ZgzsU+6tqdHLZWHDeXitiW6hIYCfTZVfqTXZZ4rhytSArT8RrxLiN2nnI6JylmdRgGl7u4Tb0W+Y2KTB3FVzeH6GvVovvHLyCwSxW7RvhmSVSJGT4p9SkHVAA49OY6xyUyUQQlXSpGWTt2NoIkCunSXhHWVuNlR4V3aV1RdLQhHGEWWIUBrVYhUOZ4x1N7oi1x53XJHULw9FzXEnYEkf7RdOYeh/TJBLHVNiIsSd4UWjmhsSBFpWgawKagmVeQrcXh3hjW0iBe5fMlMvqPw7NRa5xvJbBE9Z/hWmNbLD3XTODrfEp332Koo0T5WUFTiGR8rp6dPNV9XFVXz+EHzKmvogOI70Phq0Yk3IrMPXfSO2ob9CFV8TY74z2QSAG3EXmTb6dVe4ulYrMOrj474MRF+YIsY6+C0Y47slN6ItPEWsyIuS6eRHI39IULMq/9c94DgQIsRBHsp+hoL5daTFr6T6lVuJp63NInsgAzub8u7Zbo9mVj3E3/AOSg/o6q31AcPosZl9cVK3YBEhjTJm7WgOd5wStxxI2cpcR+Cq0+GqWlYnhPD9t7ulh4ndT5fsl/0pHUGzqfCYFOhVqxOhpMdYEx7J3hLHUa73VXB3x2uc5u8NpkAW5EqVlmGjAECxqAj/dZUTMlqUXf0Kul7WwTG87tc3mJvcLj/axIujaYd+qHA6TBHnvB6KNmGLc2lMAuJAAULJs1qmGV6bQXNdoq0zLXaIBDm7tMO9ipeKu8Dp+qyzW6NMOrK9jXm8CfNSadN53dHhb3UoNROKm0OmSstogePMm59SryjTVbl7LK5otsoMoONELF8WM+JSrOP5SR5bLW5jX00yeZsPP+Fl8ybqo1B1a76JGzqOR07OW24GwWmo8ncj+Vh2/N5rpfDYuCObAfYBan6kPpqHfI3zSQkh1h/e6NZywpBJQlBwPQhoUIY5H99XOSHpk2mIIKtsM7ks4MXdX1ByEzjRMcbhUXEVHc9W/RXpMhU/EZ7DT/AKh7Il0cj2VeGZLAe5aLLKs0x3W/ZZTA1z8MK6yPEdstPMSPEJYtDtaLxwkKhy+toqlp2MjzCv1l81OisSOoKqTE4y1V3iiCaxdaak9QD7IjUVo9CMRisQGNc48gXeglczfXJ7UmS6TB3kytpxPjQzDO6v7A8Sb+wKw9Nsj0WvDH6RyP4WjjA8vZIogEEdQkNqyI6clIpUzP6rR8M4fEJ/8AiK/+pv8A3BZrhHDywd5+qveKqpGWVB1eFX8H05ps8VOK/ex/4OjGppZSZ0Goj6D6+igPx1ydiTbn4XVdnmcupVm2DmFoH+Zp6+EJqtjW6fiAyG309PHusupVsUusLjA7FBg2Ywz4kgkqdg6msaojVJ8uXssNw1jHOxJvDqjH3PV1/p9FvcKyGgdFmyqpGiHqPFNO3CW4pphl4UJdFYl/gG2VswWVdgG2Csws5Qq82fLg3oJ9VXVaILSOoI9kWLxOp7j3+yZNVTbQ9HHazYeR3n2K6PwYZa0nk0j3XPcx/wDueP8AO76re8EmGEHda36Gf+jYNASoCj6jpHiUWsrO5IrTHyAhZR9RRaijkg4sY+7O/KUYoH8pUr/Ev8pRf4mPylTKDApnorQYxjAC5wFuZCgnN2cwUdSiKsBwhm94k/sFzlQyhZa4bOKT/leHeEn3SMfVa9hF5FxIVXUxjKXZYCf9IJj0U2lidY2N+4hc5t6OvGltEAUu5O4M6ajT3/Wyn/d0PuyahLLMLN8SMh4PULRsNlScTss0+IV0SM62on9dlB1QVJLrLREmzG8dY4/EpU+QBefEkj6D3VPh3KTxsw/eGO6tgeTioOFqLdj9UQn2XGFrNFgAXETcgQf18IS/vRc6JtIsLfyVXYUEvJALoEwLmeSl4V4psNV8gNBMRLp2EDrKZtJWxKbdIj8Xv/8AaFvWoPopnDmCFKnTGq9pns3PIKpzHiRmMaabdYc28PAvpG4I2P7Kn4Yx+JfVMVHOpgyQ7tCekFZ554xXIrHDKX6/TVcSVSXD0VViMXDdGxsPEOufZWWJYHkT2YAjpN7BUWYO/rO6CB6WWmMlKKolxcXTH8vxLm16bm7z/C6rl9bU2VznhCgHYkSJhro7iRv9V0DAuAIA5z7CZWbNtlY9Ex6bw13pyrskZeJesky0TT4Fql4h8Mce4x4pnBNsk5tVLaR0iSSAofChSFh6JDgQJhJdiqn5PZMvx1T/AKc+qjRU5PiGF1Rx6uJnxK33CbCNxfTeOe0FVGIw/wAOsT8PQ0mRzA7rrVYPEUQRUHzFoaYn6bSnef8AloP8/wDSZbMNj4/oj0pdO4kbJWlc7F6GtKLSnS1DSuHS3+GOgRGkOg9EsolQQr6mSUy7VBnucQPRSGYBgMxfa5JUhCVzihuT6CDAhCNBFHLBCIhKQRQDjNlW8RU5pT0KsWbKNm9OaLk4hgn7qQDISatK6eZSIGxWiDJyRnOJ8p+NT7Pztkt7+rfO3osXh6v4SCHixB7v1XSsXRJWP4iyZzjraO11HPxV8eStCONhcOdqsRMEifGDce6vMVlLQ3m4dogcr9yq+C8CXa6jxBb2IIve8rYspjmsHlZm8lJ6N/j4koXWzieYUzTquaCWg78iRJsVrOCMMG4cu6vdHoB+ib+0nJNBbXYDp2eel+yf09FafZ9lrjgtTgYc9xbb8NhPqCp5JJ4lQ8FWR2PV8K2Z/sLGVamp7jykwe6be0Lo9bL4Eb/sshS4WcKhDj2QezHTkr+Fk42myPlRumiVwM+MXrcdLAxzbiQ/VB0jvsug4ECJExECd1mstyhrIgLR4am7ktM5JsyJaJFZ9krKW3TFam7oVMydt1mmykEajCtsixew8U5REBN4rYKb6H+kMtRFqcJSSkGI9bBseIc0Ed4lRqWR0WmzAPMx6KwlBcpHVJoQGAC1kkhLlJK6cEkJMJaKUAWOpCUiUYTnBSBKTKJcOi9SEpCNACwUC5IJQlcAkU9kjFNlhHclUdkspxWYmrhXOfpbYm09FO4e4dexjxVeah1kNJJPZ5RKvKWVNa8uBN1LayFxAynqZECotThdpWjhCE1nDN4fh34YdoaDq35HohUys6dOk/KGg9AOkeC0kIoU3BN2WjmcVRh814aZWFSlVLhTeBptdpiTbpqCZymn8HCNZF2aabRtI1aZ/Vb0sCpcfgWElsXNwel5SOFIrDKpPZWV6bLCBJdE9OyXT7QmsJkfxBqiLeU93cr7C5KydTu1sQDytCswwLuOFbYuXImuKKLD8ONCm08rAVjCEK1mUy3EHC3xn0yDpAMuPPsmWgDmhlGHLKukrUPZO6ap4Fgdqi6RrY9j4TGNNh5qQo2OFh5rr6OIikoiURREpBg5QJSUEACUUoIiV0AiiRhE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90" name="AutoShape 6" descr="data:image/jpeg;base64,/9j/4AAQSkZJRgABAQAAAQABAAD/2wCEAAkGBhQSEBUUEhQUFBQWFxUVFBQVFBQUFBQVFBQVFBQUFBQXHCYeFxojGRQUHy8gIycpLCwsFR4xNTAqNSYrLCkBCQoKDgwOGg8PGCkfHB0pKSkpKSkpKSkpKSkpKSkpKSwpLCkpKSkpKSkpKSwpKSkpKSksLCksLCwpLCwsKSkpLP/AABEIAL0BCgMBIgACEQEDEQH/xAAcAAAABwEBAAAAAAAAAAAAAAAAAQIDBAUGBwj/xAA/EAABAwIEAwYDBwIFAwUAAAABAAIRAyEEBRIxBkFRImFxgZGhEzKxBxRCUsHR4SPwFWJykvFTssIWJCUzNP/EABkBAAMBAQEAAAAAAAAAAAAAAAACAwQBBf/EACMRAAICAgIDAAMBAQAAAAAAAAABAhEDIRIxBDJBEyJCFHH/2gAMAwEAAhEDEQA/AOjI0EaiOEgjQQAEEIQAQAEaKEAgBSCKUaAAjQQQAaAQRoANGkhGgA0aCCAAhCCAQAEEEaAAjQCCAAjCJGgAI0SMLoARoka6AYRpKOUAKQRI0AV6CCNABI0EFwAQhCEoiUAAonOgSUJWf4txjgxrGmA6dR5wBt5pZOlZ2K5OiX/6ow2rT8ZmqYiefRWrXysDlnDmHcAXtbBO881osqpmjVdSDi6nAcyTJHIieinHJbLTw8Vdl/KMJkOTjSqkBaMIglIACNEjQAEaJGgAQjQQQASNBEgBQQRISgA4QRSo2YZg2jTL3mAP7hHQEpGFzyn9ptV9TTSwrnsn5hK2mT5qK9IPA0nm07tPMFcUk+hnBrssEESNOKGgEQRoANGkhKQBARyiQQAcoIgjQATikyjKSVwAiqDienIbaRceqviVX5zR1UX9wn0STVofG6kijyCjTe11MjZwIk8wr5lEfE1Dk3T5LOcPPdLhomechaikOu6z41s15noktKcamA5OsK1GEeBSpSAUoLoCkEEUoAUgkucoeZ5syhTL3mwG3VcegSsnOfCa++N/MB42XMs44xqVTIdpYdmtMGO/qq3/ABDVqghxgBo1c5uY5lSeQssR2QOlCVg+HM6qwACI5tI9fArZ4bE6mzt1HRPGSYkoOJJlHKb1I5TiCpWN+0PU9tGkDDXvOs9zRMLXkrMccVCykyoBIa8au5rrE+UpMnqUx+yK7IMxY0O0MJ+HuAOXd1Wiy4RXL2gtZVYHaSIhwN7eBWdyauRWhos4EEiLgrU4J5c+5ENaAfGf2WbE9mnMtFo0pSQ1LBW0whoIkcoCw0JRI0BZBQQCNB0MI0Uoi5ABFIck164aCXGANysFxLxmXHRTkUzLdWxLo9guAavMeIaNES5wMcm3KzWP49bUbppt7JkEnfyCx1THh2kD8TTP0TWGp7BDQ60ajA8RFp7LPVLxme1XXmD3WhUTXwQFcUMKSA6DHWDHquRgl0NKbfZDfndRjjqe46RMSdzstxw5m+tulx7QA9xssJnWEDWvftYedwrfgnCVqx1MB7Ti5zjZrQLAE/omomzobXJ+nTJ2Ck4bAAb3PspYaihbIbcGeZTgwY71JSXldoLK7MarKTC52wErj/EPE7sRX0t+V0gNmRb8UK2+0vi4lzqNMkaJ1RMOggELP8KZYKmJ17tYy95Op5mCfJZckjXih9JGE4eNT5jA5/8ACRicmNF4MF1M8uY7wuhYHDNDbAeSZxOXCp2SoJsu0iryPCAEEODgbtdsYnZwWqpvg2NxuFmMzyt2DoGoHjTI7MSdRIDQD3n6q3wOUvFQVKldocWjVTDSYDhYEz+ieLdk5RTRdhyPUm3US0X26jYpAl1lp5UjJx2KfiDEgSFl+NalV9E0xT7Lh2jM+y02OqhlI9TYJYh9NpImRBUJSb0VilF2c/yKiW6ZkBsC/otTg8RoqucDLHC46Ec1MfkjJJ2Hdt6J6llbGibnx/ZSjGSdl55ISQ9QzFrhN47wpgPoqvFU9LB5k+QshlWYgiHc1pWR3syuCrRago0kiEJVyIpGkyggCIilESkkrgwolV2cZyzDs1OvyDRuSpxWRzfIK2LxhYCGNDZaXTpPUCOa4dIGNz19e5gMH4QZ9eqz2fgMpEwbu1DyTvEGT1sFVDKttXyuBlrvApnCGrVIp0wXGIAF/ElMjplsHiCYPj7laPK8JVf8tN7vBpW8yj7Og6HYjTNjoaAPVy22Ay5jBDGgALr2FqjK8M8DNaBUrtl5vpPyt7iOZW4oUW6YgR0gR6Jpx9PqnKdWyBDJ8QcBNxFYCdFA9qoG/NIPyN6A9eS1GAwDKNNtOk0MY0QGjYfue9Oo9SDg4gSmi9JdVQA9qUTG4jSxxmIBM+XJRMdnDKYOpwH19FhOKeNQ6KbLNO7j0/ZTnNIpCDbMlxI9r6kgfMSDG5F/2Wl4HwQ+7FzSRqcb2kR2fqCuc8R1HB4hxuPqV0z7O3g4ClB/NPjqMrK1qzcn8LHDUnsqk6padrfrzTjs/p03HUHQDdwiB4kqU2uxr5qTpHICSqutSBl0WJJ8pkIoKHcyzBmLxNDDtM0yQ51tyNvSycpZiaz7W0Q1x6llpKzr8xp4N/xTYCQN51OMgNjnYmFTZZxkXVm0cPSFNr3wX1HfLqN3uA/dNFWM6ijsOBxBNrHrzEKe/CNAloju6/yoWX4dtNgAOrmXk/MY38EvBVC5zn/hB0sB6Dd3mZ8gtKhqmYZO22jM8TZs1lVrHSIuR481b5fiGFo0OkdFJ4j4bp4ymTAFUDsP5g8mu6j91ybDZnVw9QgSC0kOaeoMEJoYYkpZJfDrpcIUenWEwVR5Tn9PEtiSx43HP+Qp+AwrviHXpczcOBIPooZMcospCSkiXnVQCkfCFmqFe4AWtq0KbrOEjoVB+9sp1YLQGnZ0bfwpSVlIsm4CsS0BwPmnzZMUsUHfKQeVjKc1K2NslJDgKPUm5RyrEyHKPSicoOMxVtOq4Ebx6qWSXEvjhyJT6wG5ATX+JMYQ7ULdFnamIdq3J5dUqpl1V19Bj0UfySl0irxRXbNDmOPw2JfSFnkF1i2wkRF1LyrJKVAEUmBs3Ji581nctyx/MafcrXYXFxTGq7hYxz71bHKT9kRyRivVjzxFuSSakCAotTFOJ2hJaXTcqliUSQfVSGNgJuixLJXRWKL0gvSHyE24n+/CQmFFPrQmKtTlMdEms24PRNYg2kbGCPRMogM4jKqbmnUB3zf3Ky2e5Ayq06WtcfwuBAIPVQ8+4iNd7mMcRTYS0R+Nws4nqBsEjJsZAudt1pXipq2SfkOL0Z/NOGKlOg5xA1FzWB2+lp5jv5eaueGmChTDJ7JsZ6lbXCta5h1gFroBBuCD1C5/n1QUZ+HEGo9gEzpc35t+VxHiseXxG2lA14fKVNyLXEYG5NF8HeAbeYJScwzF1JgL2vjazSQT0B29SqTKMQWPEkkOIB8SV0TAs0u0G/6q0/BUV3sn/uk31o57UysYnW57miq8BlMTLaTZFh1dGok7yVY4X7LajaZ0wHRvvq7gOSu83ydra9HEUg0NEh7YMapsQBz3Hkr/ACnMH1KkvdDI2AgdwusH4ZRdNmv86kuSIXDeXVqNEUqjy4TaQQQ0fhE8pWkaYSqnw3O32G/JR8VWa0QHy7eQCY8VaCktGeTUiZTqLDfaLwuIOKpA3P8AWaPTX+62OExINnCD9e9p5hThRBBBhzXAgg7EHcEKvRM8/wBHFFjtTCWuHMLWZNxuNq8tO3xG/wDkE1xjwg3C1JBIpvLi1x5RJLD1i3ksMzEayQ3cf35qt6JNHZ6WZ/EbNJ7HdD+4WTz7MsQ2poqQ0H5S2YcPErF08e9hGhxaYkwYWiyHP6lV4p4iKrDsXDtA8oKlPApdaKRyOPZ0HhWiG0R3CfNWoKqspzOkG/DDg02gE8laAqSpaHdtWKlGkyhKYUYSHUGk3APklhBcY6dC8Pg2/lHoFYUqAHKyYwosFYPEGeXNdSONjFXCiNlDLYVnUMNnoq6oZNlx0CGy5PUKJPKyhPqNLtHaLjsGmLC13cr9FMw1RpljXF5bZ3aJDT+Unr3Kf5EU4OiYKRH9lOCmmadPQbcyARNvTknadS5Heqxdk2hO4kXB3CZqODTHl6f8p6hYHxd6EqsxuItq/wA0+RkfoE62KPV2gtMEHebqkzHFxgHPBvoOk98kBRcJUJFQ3Jc5waPH/lMcVv8Ah4WnS67+DRf3KrCO0hJOkYjAUS1jQdwL+JuSfNOucYA67+qVTBPIpL2Q73C9UwPs2dXGgUW99NvrC5pmOID8a8ySyS8DlqqQT7/RaTPccW0aO/yH2cR+yxOFxAdXdy5E/qPVJGNDq9mpyTD/ABK9NvLUC7wbddBdArg9f0WR4Iw01S7uWrfUBrBkiSez5Ak+wSZXbOIdqU4a8ciQR3EkAp7B07dyFJ0kt6j37inCdLfBY5mrG9UKxGIgQPmNgP18kvDtEQL9T1PMqmeXFxM3PP8AK3u7yrShVDAAOQ2SNUiiJzKII9/A93RWFJsbGR0Kq6WJ5WE3v+ys8NcXUmMZD7Xmg5YXTDhUZp6yZBHp9FxPIKo1RcOB2NpnmvR+a4A1CBGpu4FoB5rDcW5W2lTLvhgOEchIk7rilWgasxOLwzY2E9UxlmL0Oj8Uw2ZgzsU+6tqdHLZWHDeXitiW6hIYCfTZVfqTXZZ4rhytSArT8RrxLiN2nnI6JylmdRgGl7u4Tb0W+Y2KTB3FVzeH6GvVovvHLyCwSxW7RvhmSVSJGT4p9SkHVAA49OY6xyUyUQQlXSpGWTt2NoIkCunSXhHWVuNlR4V3aV1RdLQhHGEWWIUBrVYhUOZ4x1N7oi1x53XJHULw9FzXEnYEkf7RdOYeh/TJBLHVNiIsSd4UWjmhsSBFpWgawKagmVeQrcXh3hjW0iBe5fMlMvqPw7NRa5xvJbBE9Z/hWmNbLD3XTODrfEp332Koo0T5WUFTiGR8rp6dPNV9XFVXz+EHzKmvogOI70Phq0Yk3IrMPXfSO2ob9CFV8TY74z2QSAG3EXmTb6dVe4ulYrMOrj474MRF+YIsY6+C0Y47slN6ItPEWsyIuS6eRHI39IULMq/9c94DgQIsRBHsp+hoL5daTFr6T6lVuJp63NInsgAzub8u7Zbo9mVj3E3/AOSg/o6q31AcPosZl9cVK3YBEhjTJm7WgOd5wStxxI2cpcR+Cq0+GqWlYnhPD9t7ulh4ndT5fsl/0pHUGzqfCYFOhVqxOhpMdYEx7J3hLHUa73VXB3x2uc5u8NpkAW5EqVlmGjAECxqAj/dZUTMlqUXf0Kul7WwTG87tc3mJvcLj/axIujaYd+qHA6TBHnvB6KNmGLc2lMAuJAAULJs1qmGV6bQXNdoq0zLXaIBDm7tMO9ipeKu8Dp+qyzW6NMOrK9jXm8CfNSadN53dHhb3UoNROKm0OmSstogePMm59SryjTVbl7LK5otsoMoONELF8WM+JSrOP5SR5bLW5jX00yeZsPP+Fl8ybqo1B1a76JGzqOR07OW24GwWmo8ncj+Vh2/N5rpfDYuCObAfYBan6kPpqHfI3zSQkh1h/e6NZywpBJQlBwPQhoUIY5H99XOSHpk2mIIKtsM7ks4MXdX1ByEzjRMcbhUXEVHc9W/RXpMhU/EZ7DT/AKh7Il0cj2VeGZLAe5aLLKs0x3W/ZZTA1z8MK6yPEdstPMSPEJYtDtaLxwkKhy+toqlp2MjzCv1l81OisSOoKqTE4y1V3iiCaxdaak9QD7IjUVo9CMRisQGNc48gXeglczfXJ7UmS6TB3kytpxPjQzDO6v7A8Sb+wKw9Nsj0WvDH6RyP4WjjA8vZIogEEdQkNqyI6clIpUzP6rR8M4fEJ/8AiK/+pv8A3BZrhHDywd5+qveKqpGWVB1eFX8H05ps8VOK/ex/4OjGppZSZ0Goj6D6+igPx1ydiTbn4XVdnmcupVm2DmFoH+Zp6+EJqtjW6fiAyG309PHusupVsUusLjA7FBg2Ywz4kgkqdg6msaojVJ8uXssNw1jHOxJvDqjH3PV1/p9FvcKyGgdFmyqpGiHqPFNO3CW4pphl4UJdFYl/gG2VswWVdgG2Csws5Qq82fLg3oJ9VXVaILSOoI9kWLxOp7j3+yZNVTbQ9HHazYeR3n2K6PwYZa0nk0j3XPcx/wDueP8AO76re8EmGEHda36Gf+jYNASoCj6jpHiUWsrO5IrTHyAhZR9RRaijkg4sY+7O/KUYoH8pUr/Ev8pRf4mPylTKDApnorQYxjAC5wFuZCgnN2cwUdSiKsBwhm94k/sFzlQyhZa4bOKT/leHeEn3SMfVa9hF5FxIVXUxjKXZYCf9IJj0U2lidY2N+4hc5t6OvGltEAUu5O4M6ajT3/Wyn/d0PuyahLLMLN8SMh4PULRsNlScTss0+IV0SM62on9dlB1QVJLrLREmzG8dY4/EpU+QBefEkj6D3VPh3KTxsw/eGO6tgeTioOFqLdj9UQn2XGFrNFgAXETcgQf18IS/vRc6JtIsLfyVXYUEvJALoEwLmeSl4V4psNV8gNBMRLp2EDrKZtJWxKbdIj8Xv/8AaFvWoPopnDmCFKnTGq9pns3PIKpzHiRmMaabdYc28PAvpG4I2P7Kn4Yx+JfVMVHOpgyQ7tCekFZ554xXIrHDKX6/TVcSVSXD0VViMXDdGxsPEOufZWWJYHkT2YAjpN7BUWYO/rO6CB6WWmMlKKolxcXTH8vxLm16bm7z/C6rl9bU2VznhCgHYkSJhro7iRv9V0DAuAIA5z7CZWbNtlY9Ex6bw13pyrskZeJesky0TT4Fql4h8Mce4x4pnBNsk5tVLaR0iSSAofChSFh6JDgQJhJdiqn5PZMvx1T/AKc+qjRU5PiGF1Rx6uJnxK33CbCNxfTeOe0FVGIw/wAOsT8PQ0mRzA7rrVYPEUQRUHzFoaYn6bSnef8AloP8/wDSZbMNj4/oj0pdO4kbJWlc7F6GtKLSnS1DSuHS3+GOgRGkOg9EsolQQr6mSUy7VBnucQPRSGYBgMxfa5JUhCVzihuT6CDAhCNBFHLBCIhKQRQDjNlW8RU5pT0KsWbKNm9OaLk4hgn7qQDISatK6eZSIGxWiDJyRnOJ8p+NT7Pztkt7+rfO3osXh6v4SCHixB7v1XSsXRJWP4iyZzjraO11HPxV8eStCONhcOdqsRMEifGDce6vMVlLQ3m4dogcr9yq+C8CXa6jxBb2IIve8rYspjmsHlZm8lJ6N/j4koXWzieYUzTquaCWg78iRJsVrOCMMG4cu6vdHoB+ib+0nJNBbXYDp2eel+yf09FafZ9lrjgtTgYc9xbb8NhPqCp5JJ4lQ8FWR2PV8K2Z/sLGVamp7jykwe6be0Lo9bL4Eb/sshS4WcKhDj2QezHTkr+Fk42myPlRumiVwM+MXrcdLAxzbiQ/VB0jvsug4ECJExECd1mstyhrIgLR4am7ktM5JsyJaJFZ9krKW3TFam7oVMydt1mmykEajCtsixew8U5REBN4rYKb6H+kMtRFqcJSSkGI9bBseIc0Ed4lRqWR0WmzAPMx6KwlBcpHVJoQGAC1kkhLlJK6cEkJMJaKUAWOpCUiUYTnBSBKTKJcOi9SEpCNACwUC5IJQlcAkU9kjFNlhHclUdkspxWYmrhXOfpbYm09FO4e4dexjxVeah1kNJJPZ5RKvKWVNa8uBN1LayFxAynqZECotThdpWjhCE1nDN4fh34YdoaDq35HohUys6dOk/KGg9AOkeC0kIoU3BN2WjmcVRh814aZWFSlVLhTeBptdpiTbpqCZymn8HCNZF2aabRtI1aZ/Vb0sCpcfgWElsXNwel5SOFIrDKpPZWV6bLCBJdE9OyXT7QmsJkfxBqiLeU93cr7C5KydTu1sQDytCswwLuOFbYuXImuKKLD8ONCm08rAVjCEK1mUy3EHC3xn0yDpAMuPPsmWgDmhlGHLKukrUPZO6ap4Fgdqi6RrY9j4TGNNh5qQo2OFh5rr6OIikoiURREpBg5QJSUEACUUoIiV0AiiRhE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992" name="Picture 8" descr="http://bargiomba.altervista.org/wp-content/uploads/2011/04/I-genitori-i-figli-e-il-ses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3810000" cy="2714626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013176"/>
            <a:ext cx="5676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667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straniero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accolto.</a:t>
            </a:r>
          </a:p>
        </p:txBody>
      </p:sp>
      <p:pic>
        <p:nvPicPr>
          <p:cNvPr id="2050" name="Picture 2" descr="http://www.corriereinformazione.it/images/stories/immigrati_lamp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638675" cy="3810000"/>
          </a:xfrm>
          <a:prstGeom prst="rect">
            <a:avLst/>
          </a:prstGeom>
          <a:noFill/>
        </p:spPr>
      </p:pic>
      <p:pic>
        <p:nvPicPr>
          <p:cNvPr id="2052" name="Picture 4" descr="http://www.dentrosalerno.it/web/wp-content/uploads/2009/04/immigrati_clandest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4248472" cy="3107178"/>
          </a:xfrm>
          <a:prstGeom prst="rect">
            <a:avLst/>
          </a:prstGeom>
          <a:noFill/>
        </p:spPr>
      </p:pic>
      <p:pic>
        <p:nvPicPr>
          <p:cNvPr id="2054" name="Picture 6" descr="http://medias2.cafebabel.com/15137/thumb/355/-/stranieri-per-sempre-quando-l-europa-nega-la-cittadinanza-ai-suoi-figli-lotta-per-lo-ius-soli-cittadinan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24744"/>
            <a:ext cx="3381375" cy="2247901"/>
          </a:xfrm>
          <a:prstGeom prst="rect">
            <a:avLst/>
          </a:prstGeom>
          <a:noFill/>
        </p:spPr>
      </p:pic>
      <p:pic>
        <p:nvPicPr>
          <p:cNvPr id="2056" name="Picture 8" descr="http://lightstorage.laprovinciadivarese.it/media/2009/03/52108_767042_elementari_7470622_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980728"/>
            <a:ext cx="5715000" cy="4276726"/>
          </a:xfrm>
          <a:prstGeom prst="rect">
            <a:avLst/>
          </a:prstGeom>
          <a:noFill/>
        </p:spPr>
      </p:pic>
      <p:pic>
        <p:nvPicPr>
          <p:cNvPr id="2058" name="Picture 10" descr="http://pasquinando.files.wordpress.com/2010/09/sanita_immigrati_clandesti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149080"/>
            <a:ext cx="3076575" cy="2505076"/>
          </a:xfrm>
          <a:prstGeom prst="rect">
            <a:avLst/>
          </a:prstGeom>
          <a:noFill/>
        </p:spPr>
      </p:pic>
      <p:pic>
        <p:nvPicPr>
          <p:cNvPr id="2060" name="Picture 12" descr="http://www.romagnamamma.it/wp-content/uploads/2012/11/bimbi-stranier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861048"/>
            <a:ext cx="4038600" cy="2695576"/>
          </a:xfrm>
          <a:prstGeom prst="rect">
            <a:avLst/>
          </a:prstGeom>
          <a:noFill/>
        </p:spPr>
      </p:pic>
      <p:pic>
        <p:nvPicPr>
          <p:cNvPr id="2062" name="Picture 14" descr="http://static.fanpage.it/jobfanpage/wp-content/uploads/2012/09/lavoro-irregolare-638x4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916832"/>
            <a:ext cx="60769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667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Ero </a:t>
            </a:r>
            <a:r>
              <a:rPr lang="it-IT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straniero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mi avete </a:t>
            </a:r>
            <a:r>
              <a:rPr lang="it-IT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accolto.</a:t>
            </a:r>
            <a:endParaRPr lang="it-IT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www.chedonna.it/wp-content/uploads/fiera-sp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097118" cy="2304256"/>
          </a:xfrm>
          <a:prstGeom prst="rect">
            <a:avLst/>
          </a:prstGeom>
          <a:noFill/>
        </p:spPr>
      </p:pic>
      <p:sp>
        <p:nvSpPr>
          <p:cNvPr id="41988" name="AutoShape 4" descr="data:image/jpeg;base64,/9j/4AAQSkZJRgABAQAAAQABAAD/2wCEAAkGBhQSEBUUEhQUFBQWFxUVFBQVFBQUFBQVFBQVFBQUFBQXHCYeFxojGRQUHy8gIycpLCwsFR4xNTAqNSYrLCkBCQoKDgwOGg8PGCkfHB0pKSkpKSkpKSkpKSkpKSkpKSwpLCkpKSkpKSkpKSwpKSkpKSksLCksLCwpLCwsKSkpLP/AABEIAL0BCgMBIgACEQEDEQH/xAAcAAAABwEBAAAAAAAAAAAAAAAAAQIDBAUGBwj/xAA/EAABAwIEAwYDBwIFAwUAAAABAAIRAyEEBRIxBkFRImFxgZGhEzKxBxRCUsHR4SPwFWJykvFTssIWJCUzNP/EABkBAAMBAQEAAAAAAAAAAAAAAAACAwQBBf/EACMRAAICAgIDAAMBAQAAAAAAAAABAhEDIRIxBDJBEyJCFHH/2gAMAwEAAhEDEQA/AOjI0EaiOEgjQQAEEIQAQAEaKEAgBSCKUaAAjQQQAaAQRoANGkhGgA0aCCAAhCCAQAEEEaAAjQCCAAjCJGgAI0SMLoARoka6AYRpKOUAKQRI0AV6CCNABI0EFwAQhCEoiUAAonOgSUJWf4txjgxrGmA6dR5wBt5pZOlZ2K5OiX/6ow2rT8ZmqYiefRWrXysDlnDmHcAXtbBO881osqpmjVdSDi6nAcyTJHIieinHJbLTw8Vdl/KMJkOTjSqkBaMIglIACNEjQAEaJGgAQjQQQASNBEgBQQRISgA4QRSo2YZg2jTL3mAP7hHQEpGFzyn9ptV9TTSwrnsn5hK2mT5qK9IPA0nm07tPMFcUk+hnBrssEESNOKGgEQRoANGkhKQBARyiQQAcoIgjQATikyjKSVwAiqDienIbaRceqviVX5zR1UX9wn0STVofG6kijyCjTe11MjZwIk8wr5lEfE1Dk3T5LOcPPdLhomechaikOu6z41s15noktKcamA5OsK1GEeBSpSAUoLoCkEEUoAUgkucoeZ5syhTL3mwG3VcegSsnOfCa++N/MB42XMs44xqVTIdpYdmtMGO/qq3/ABDVqghxgBo1c5uY5lSeQssR2QOlCVg+HM6qwACI5tI9fArZ4bE6mzt1HRPGSYkoOJJlHKb1I5TiCpWN+0PU9tGkDDXvOs9zRMLXkrMccVCykyoBIa8au5rrE+UpMnqUx+yK7IMxY0O0MJ+HuAOXd1Wiy4RXL2gtZVYHaSIhwN7eBWdyauRWhos4EEiLgrU4J5c+5ENaAfGf2WbE9mnMtFo0pSQ1LBW0whoIkcoCw0JRI0BZBQQCNB0MI0Uoi5ABFIck164aCXGANysFxLxmXHRTkUzLdWxLo9guAavMeIaNES5wMcm3KzWP49bUbppt7JkEnfyCx1THh2kD8TTP0TWGp7BDQ60ajA8RFp7LPVLxme1XXmD3WhUTXwQFcUMKSA6DHWDHquRgl0NKbfZDfndRjjqe46RMSdzstxw5m+tulx7QA9xssJnWEDWvftYedwrfgnCVqx1MB7Ti5zjZrQLAE/omomzobXJ+nTJ2Ck4bAAb3PspYaihbIbcGeZTgwY71JSXldoLK7MarKTC52wErj/EPE7sRX0t+V0gNmRb8UK2+0vi4lzqNMkaJ1RMOggELP8KZYKmJ17tYy95Op5mCfJZckjXih9JGE4eNT5jA5/8ACRicmNF4MF1M8uY7wuhYHDNDbAeSZxOXCp2SoJsu0iryPCAEEODgbtdsYnZwWqpvg2NxuFmMzyt2DoGoHjTI7MSdRIDQD3n6q3wOUvFQVKldocWjVTDSYDhYEz+ieLdk5RTRdhyPUm3US0X26jYpAl1lp5UjJx2KfiDEgSFl+NalV9E0xT7Lh2jM+y02OqhlI9TYJYh9NpImRBUJSb0VilF2c/yKiW6ZkBsC/otTg8RoqucDLHC46Ec1MfkjJJ2Hdt6J6llbGibnx/ZSjGSdl55ISQ9QzFrhN47wpgPoqvFU9LB5k+QshlWYgiHc1pWR3syuCrRago0kiEJVyIpGkyggCIilESkkrgwolV2cZyzDs1OvyDRuSpxWRzfIK2LxhYCGNDZaXTpPUCOa4dIGNz19e5gMH4QZ9eqz2fgMpEwbu1DyTvEGT1sFVDKttXyuBlrvApnCGrVIp0wXGIAF/ElMjplsHiCYPj7laPK8JVf8tN7vBpW8yj7Og6HYjTNjoaAPVy22Ay5jBDGgALr2FqjK8M8DNaBUrtl5vpPyt7iOZW4oUW6YgR0gR6Jpx9PqnKdWyBDJ8QcBNxFYCdFA9qoG/NIPyN6A9eS1GAwDKNNtOk0MY0QGjYfue9Oo9SDg4gSmi9JdVQA9qUTG4jSxxmIBM+XJRMdnDKYOpwH19FhOKeNQ6KbLNO7j0/ZTnNIpCDbMlxI9r6kgfMSDG5F/2Wl4HwQ+7FzSRqcb2kR2fqCuc8R1HB4hxuPqV0z7O3g4ClB/NPjqMrK1qzcn8LHDUnsqk6padrfrzTjs/p03HUHQDdwiB4kqU2uxr5qTpHICSqutSBl0WJJ8pkIoKHcyzBmLxNDDtM0yQ51tyNvSycpZiaz7W0Q1x6llpKzr8xp4N/xTYCQN51OMgNjnYmFTZZxkXVm0cPSFNr3wX1HfLqN3uA/dNFWM6ijsOBxBNrHrzEKe/CNAloju6/yoWX4dtNgAOrmXk/MY38EvBVC5zn/hB0sB6Dd3mZ8gtKhqmYZO22jM8TZs1lVrHSIuR481b5fiGFo0OkdFJ4j4bp4ymTAFUDsP5g8mu6j91ybDZnVw9QgSC0kOaeoMEJoYYkpZJfDrpcIUenWEwVR5Tn9PEtiSx43HP+Qp+AwrviHXpczcOBIPooZMcospCSkiXnVQCkfCFmqFe4AWtq0KbrOEjoVB+9sp1YLQGnZ0bfwpSVlIsm4CsS0BwPmnzZMUsUHfKQeVjKc1K2NslJDgKPUm5RyrEyHKPSicoOMxVtOq4Ebx6qWSXEvjhyJT6wG5ATX+JMYQ7ULdFnamIdq3J5dUqpl1V19Bj0UfySl0irxRXbNDmOPw2JfSFnkF1i2wkRF1LyrJKVAEUmBs3Ji581nctyx/MafcrXYXFxTGq7hYxz71bHKT9kRyRivVjzxFuSSakCAotTFOJ2hJaXTcqliUSQfVSGNgJuixLJXRWKL0gvSHyE24n+/CQmFFPrQmKtTlMdEms24PRNYg2kbGCPRMogM4jKqbmnUB3zf3Ky2e5Ayq06WtcfwuBAIPVQ8+4iNd7mMcRTYS0R+Nws4nqBsEjJsZAudt1pXipq2SfkOL0Z/NOGKlOg5xA1FzWB2+lp5jv5eaueGmChTDJ7JsZ6lbXCta5h1gFroBBuCD1C5/n1QUZ+HEGo9gEzpc35t+VxHiseXxG2lA14fKVNyLXEYG5NF8HeAbeYJScwzF1JgL2vjazSQT0B29SqTKMQWPEkkOIB8SV0TAs0u0G/6q0/BUV3sn/uk31o57UysYnW57miq8BlMTLaTZFh1dGok7yVY4X7LajaZ0wHRvvq7gOSu83ydra9HEUg0NEh7YMapsQBz3Hkr/ACnMH1KkvdDI2AgdwusH4ZRdNmv86kuSIXDeXVqNEUqjy4TaQQQ0fhE8pWkaYSqnw3O32G/JR8VWa0QHy7eQCY8VaCktGeTUiZTqLDfaLwuIOKpA3P8AWaPTX+62OExINnCD9e9p5hThRBBBhzXAgg7EHcEKvRM8/wBHFFjtTCWuHMLWZNxuNq8tO3xG/wDkE1xjwg3C1JBIpvLi1x5RJLD1i3ksMzEayQ3cf35qt6JNHZ6WZ/EbNJ7HdD+4WTz7MsQ2poqQ0H5S2YcPErF08e9hGhxaYkwYWiyHP6lV4p4iKrDsXDtA8oKlPApdaKRyOPZ0HhWiG0R3CfNWoKqspzOkG/DDg02gE8laAqSpaHdtWKlGkyhKYUYSHUGk3APklhBcY6dC8Pg2/lHoFYUqAHKyYwosFYPEGeXNdSONjFXCiNlDLYVnUMNnoq6oZNlx0CGy5PUKJPKyhPqNLtHaLjsGmLC13cr9FMw1RpljXF5bZ3aJDT+Unr3Kf5EU4OiYKRH9lOCmmadPQbcyARNvTknadS5Heqxdk2hO4kXB3CZqODTHl6f8p6hYHxd6EqsxuItq/wA0+RkfoE62KPV2gtMEHebqkzHFxgHPBvoOk98kBRcJUJFQ3Jc5waPH/lMcVv8Ah4WnS67+DRf3KrCO0hJOkYjAUS1jQdwL+JuSfNOucYA67+qVTBPIpL2Q73C9UwPs2dXGgUW99NvrC5pmOID8a8ySyS8DlqqQT7/RaTPccW0aO/yH2cR+yxOFxAdXdy5E/qPVJGNDq9mpyTD/ABK9NvLUC7wbddBdArg9f0WR4Iw01S7uWrfUBrBkiSez5Ak+wSZXbOIdqU4a8ciQR3EkAp7B07dyFJ0kt6j37inCdLfBY5mrG9UKxGIgQPmNgP18kvDtEQL9T1PMqmeXFxM3PP8AK3u7yrShVDAAOQ2SNUiiJzKII9/A93RWFJsbGR0Kq6WJ5WE3v+ys8NcXUmMZD7Xmg5YXTDhUZp6yZBHp9FxPIKo1RcOB2NpnmvR+a4A1CBGpu4FoB5rDcW5W2lTLvhgOEchIk7rilWgasxOLwzY2E9UxlmL0Oj8Uw2ZgzsU+6tqdHLZWHDeXitiW6hIYCfTZVfqTXZZ4rhytSArT8RrxLiN2nnI6JylmdRgGl7u4Tb0W+Y2KTB3FVzeH6GvVovvHLyCwSxW7RvhmSVSJGT4p9SkHVAA49OY6xyUyUQQlXSpGWTt2NoIkCunSXhHWVuNlR4V3aV1RdLQhHGEWWIUBrVYhUOZ4x1N7oi1x53XJHULw9FzXEnYEkf7RdOYeh/TJBLHVNiIsSd4UWjmhsSBFpWgawKagmVeQrcXh3hjW0iBe5fMlMvqPw7NRa5xvJbBE9Z/hWmNbLD3XTODrfEp332Koo0T5WUFTiGR8rp6dPNV9XFVXz+EHzKmvogOI70Phq0Yk3IrMPXfSO2ob9CFV8TY74z2QSAG3EXmTb6dVe4ulYrMOrj474MRF+YIsY6+C0Y47slN6ItPEWsyIuS6eRHI39IULMq/9c94DgQIsRBHsp+hoL5daTFr6T6lVuJp63NInsgAzub8u7Zbo9mVj3E3/AOSg/o6q31AcPosZl9cVK3YBEhjTJm7WgOd5wStxxI2cpcR+Cq0+GqWlYnhPD9t7ulh4ndT5fsl/0pHUGzqfCYFOhVqxOhpMdYEx7J3hLHUa73VXB3x2uc5u8NpkAW5EqVlmGjAECxqAj/dZUTMlqUXf0Kul7WwTG87tc3mJvcLj/axIujaYd+qHA6TBHnvB6KNmGLc2lMAuJAAULJs1qmGV6bQXNdoq0zLXaIBDm7tMO9ipeKu8Dp+qyzW6NMOrK9jXm8CfNSadN53dHhb3UoNROKm0OmSstogePMm59SryjTVbl7LK5otsoMoONELF8WM+JSrOP5SR5bLW5jX00yeZsPP+Fl8ybqo1B1a76JGzqOR07OW24GwWmo8ncj+Vh2/N5rpfDYuCObAfYBan6kPpqHfI3zSQkh1h/e6NZywpBJQlBwPQhoUIY5H99XOSHpk2mIIKtsM7ks4MXdX1ByEzjRMcbhUXEVHc9W/RXpMhU/EZ7DT/AKh7Il0cj2VeGZLAe5aLLKs0x3W/ZZTA1z8MK6yPEdstPMSPEJYtDtaLxwkKhy+toqlp2MjzCv1l81OisSOoKqTE4y1V3iiCaxdaak9QD7IjUVo9CMRisQGNc48gXeglczfXJ7UmS6TB3kytpxPjQzDO6v7A8Sb+wKw9Nsj0WvDH6RyP4WjjA8vZIogEEdQkNqyI6clIpUzP6rR8M4fEJ/8AiK/+pv8A3BZrhHDywd5+qveKqpGWVB1eFX8H05ps8VOK/ex/4OjGppZSZ0Goj6D6+igPx1ydiTbn4XVdnmcupVm2DmFoH+Zp6+EJqtjW6fiAyG309PHusupVsUusLjA7FBg2Ywz4kgkqdg6msaojVJ8uXssNw1jHOxJvDqjH3PV1/p9FvcKyGgdFmyqpGiHqPFNO3CW4pphl4UJdFYl/gG2VswWVdgG2Csws5Qq82fLg3oJ9VXVaILSOoI9kWLxOp7j3+yZNVTbQ9HHazYeR3n2K6PwYZa0nk0j3XPcx/wDueP8AO76re8EmGEHda36Gf+jYNASoCj6jpHiUWsrO5IrTHyAhZR9RRaijkg4sY+7O/KUYoH8pUr/Ev8pRf4mPylTKDApnorQYxjAC5wFuZCgnN2cwUdSiKsBwhm94k/sFzlQyhZa4bOKT/leHeEn3SMfVa9hF5FxIVXUxjKXZYCf9IJj0U2lidY2N+4hc5t6OvGltEAUu5O4M6ajT3/Wyn/d0PuyahLLMLN8SMh4PULRsNlScTss0+IV0SM62on9dlB1QVJLrLREmzG8dY4/EpU+QBefEkj6D3VPh3KTxsw/eGO6tgeTioOFqLdj9UQn2XGFrNFgAXETcgQf18IS/vRc6JtIsLfyVXYUEvJALoEwLmeSl4V4psNV8gNBMRLp2EDrKZtJWxKbdIj8Xv/8AaFvWoPopnDmCFKnTGq9pns3PIKpzHiRmMaabdYc28PAvpG4I2P7Kn4Yx+JfVMVHOpgyQ7tCekFZ554xXIrHDKX6/TVcSVSXD0VViMXDdGxsPEOufZWWJYHkT2YAjpN7BUWYO/rO6CB6WWmMlKKolxcXTH8vxLm16bm7z/C6rl9bU2VznhCgHYkSJhro7iRv9V0DAuAIA5z7CZWbNtlY9Ex6bw13pyrskZeJesky0TT4Fql4h8Mce4x4pnBNsk5tVLaR0iSSAofChSFh6JDgQJhJdiqn5PZMvx1T/AKc+qjRU5PiGF1Rx6uJnxK33CbCNxfTeOe0FVGIw/wAOsT8PQ0mRzA7rrVYPEUQRUHzFoaYn6bSnef8AloP8/wDSZbMNj4/oj0pdO4kbJWlc7F6GtKLSnS1DSuHS3+GOgRGkOg9EsolQQr6mSUy7VBnucQPRSGYBgMxfa5JUhCVzihuT6CDAhCNBFHLBCIhKQRQDjNlW8RU5pT0KsWbKNm9OaLk4hgn7qQDISatK6eZSIGxWiDJyRnOJ8p+NT7Pztkt7+rfO3osXh6v4SCHixB7v1XSsXRJWP4iyZzjraO11HPxV8eStCONhcOdqsRMEifGDce6vMVlLQ3m4dogcr9yq+C8CXa6jxBb2IIve8rYspjmsHlZm8lJ6N/j4koXWzieYUzTquaCWg78iRJsVrOCMMG4cu6vdHoB+ib+0nJNBbXYDp2eel+yf09FafZ9lrjgtTgYc9xbb8NhPqCp5JJ4lQ8FWR2PV8K2Z/sLGVamp7jykwe6be0Lo9bL4Eb/sshS4WcKhDj2QezHTkr+Fk42myPlRumiVwM+MXrcdLAxzbiQ/VB0jvsug4ECJExECd1mstyhrIgLR4am7ktM5JsyJaJFZ9krKW3TFam7oVMydt1mmykEajCtsixew8U5REBN4rYKb6H+kMtRFqcJSSkGI9bBseIc0Ed4lRqWR0WmzAPMx6KwlBcpHVJoQGAC1kkhLlJK6cEkJMJaKUAWOpCUiUYTnBSBKTKJcOi9SEpCNACwUC5IJQlcAkU9kjFNlhHclUdkspxWYmrhXOfpbYm09FO4e4dexjxVeah1kNJJPZ5RKvKWVNa8uBN1LayFxAynqZECotThdpWjhCE1nDN4fh34YdoaDq35HohUys6dOk/KGg9AOkeC0kIoU3BN2WjmcVRh814aZWFSlVLhTeBptdpiTbpqCZymn8HCNZF2aabRtI1aZ/Vb0sCpcfgWElsXNwel5SOFIrDKpPZWV6bLCBJdE9OyXT7QmsJkfxBqiLeU93cr7C5KydTu1sQDytCswwLuOFbYuXImuKKLD8ONCm08rAVjCEK1mUy3EHC3xn0yDpAMuPPsmWgDmhlGHLKukrUPZO6ap4Fgdqi6RrY9j4TGNNh5qQo2OFh5rr6OIikoiURREpBg5QJSUEACUUoIiV0AiiRhE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90" name="AutoShape 6" descr="data:image/jpeg;base64,/9j/4AAQSkZJRgABAQAAAQABAAD/2wCEAAkGBhQSEBUUEhQUFBQWFxUVFBQVFBQUFBQVFBQVFBQUFBQXHCYeFxojGRQUHy8gIycpLCwsFR4xNTAqNSYrLCkBCQoKDgwOGg8PGCkfHB0pKSkpKSkpKSkpKSkpKSkpKSwpLCkpKSkpKSkpKSwpKSkpKSksLCksLCwpLCwsKSkpLP/AABEIAL0BCgMBIgACEQEDEQH/xAAcAAAABwEBAAAAAAAAAAAAAAAAAQIDBAUGBwj/xAA/EAABAwIEAwYDBwIFAwUAAAABAAIRAyEEBRIxBkFRImFxgZGhEzKxBxRCUsHR4SPwFWJykvFTssIWJCUzNP/EABkBAAMBAQEAAAAAAAAAAAAAAAACAwQBBf/EACMRAAICAgIDAAMBAQAAAAAAAAABAhEDIRIxBDJBEyJCFHH/2gAMAwEAAhEDEQA/AOjI0EaiOEgjQQAEEIQAQAEaKEAgBSCKUaAAjQQQAaAQRoANGkhGgA0aCCAAhCCAQAEEEaAAjQCCAAjCJGgAI0SMLoARoka6AYRpKOUAKQRI0AV6CCNABI0EFwAQhCEoiUAAonOgSUJWf4txjgxrGmA6dR5wBt5pZOlZ2K5OiX/6ow2rT8ZmqYiefRWrXysDlnDmHcAXtbBO881osqpmjVdSDi6nAcyTJHIieinHJbLTw8Vdl/KMJkOTjSqkBaMIglIACNEjQAEaJGgAQjQQQASNBEgBQQRISgA4QRSo2YZg2jTL3mAP7hHQEpGFzyn9ptV9TTSwrnsn5hK2mT5qK9IPA0nm07tPMFcUk+hnBrssEESNOKGgEQRoANGkhKQBARyiQQAcoIgjQATikyjKSVwAiqDienIbaRceqviVX5zR1UX9wn0STVofG6kijyCjTe11MjZwIk8wr5lEfE1Dk3T5LOcPPdLhomechaikOu6z41s15noktKcamA5OsK1GEeBSpSAUoLoCkEEUoAUgkucoeZ5syhTL3mwG3VcegSsnOfCa++N/MB42XMs44xqVTIdpYdmtMGO/qq3/ABDVqghxgBo1c5uY5lSeQssR2QOlCVg+HM6qwACI5tI9fArZ4bE6mzt1HRPGSYkoOJJlHKb1I5TiCpWN+0PU9tGkDDXvOs9zRMLXkrMccVCykyoBIa8au5rrE+UpMnqUx+yK7IMxY0O0MJ+HuAOXd1Wiy4RXL2gtZVYHaSIhwN7eBWdyauRWhos4EEiLgrU4J5c+5ENaAfGf2WbE9mnMtFo0pSQ1LBW0whoIkcoCw0JRI0BZBQQCNB0MI0Uoi5ABFIck164aCXGANysFxLxmXHRTkUzLdWxLo9guAavMeIaNES5wMcm3KzWP49bUbppt7JkEnfyCx1THh2kD8TTP0TWGp7BDQ60ajA8RFp7LPVLxme1XXmD3WhUTXwQFcUMKSA6DHWDHquRgl0NKbfZDfndRjjqe46RMSdzstxw5m+tulx7QA9xssJnWEDWvftYedwrfgnCVqx1MB7Ti5zjZrQLAE/omomzobXJ+nTJ2Ck4bAAb3PspYaihbIbcGeZTgwY71JSXldoLK7MarKTC52wErj/EPE7sRX0t+V0gNmRb8UK2+0vi4lzqNMkaJ1RMOggELP8KZYKmJ17tYy95Op5mCfJZckjXih9JGE4eNT5jA5/8ACRicmNF4MF1M8uY7wuhYHDNDbAeSZxOXCp2SoJsu0iryPCAEEODgbtdsYnZwWqpvg2NxuFmMzyt2DoGoHjTI7MSdRIDQD3n6q3wOUvFQVKldocWjVTDSYDhYEz+ieLdk5RTRdhyPUm3US0X26jYpAl1lp5UjJx2KfiDEgSFl+NalV9E0xT7Lh2jM+y02OqhlI9TYJYh9NpImRBUJSb0VilF2c/yKiW6ZkBsC/otTg8RoqucDLHC46Ec1MfkjJJ2Hdt6J6llbGibnx/ZSjGSdl55ISQ9QzFrhN47wpgPoqvFU9LB5k+QshlWYgiHc1pWR3syuCrRago0kiEJVyIpGkyggCIilESkkrgwolV2cZyzDs1OvyDRuSpxWRzfIK2LxhYCGNDZaXTpPUCOa4dIGNz19e5gMH4QZ9eqz2fgMpEwbu1DyTvEGT1sFVDKttXyuBlrvApnCGrVIp0wXGIAF/ElMjplsHiCYPj7laPK8JVf8tN7vBpW8yj7Og6HYjTNjoaAPVy22Ay5jBDGgALr2FqjK8M8DNaBUrtl5vpPyt7iOZW4oUW6YgR0gR6Jpx9PqnKdWyBDJ8QcBNxFYCdFA9qoG/NIPyN6A9eS1GAwDKNNtOk0MY0QGjYfue9Oo9SDg4gSmi9JdVQA9qUTG4jSxxmIBM+XJRMdnDKYOpwH19FhOKeNQ6KbLNO7j0/ZTnNIpCDbMlxI9r6kgfMSDG5F/2Wl4HwQ+7FzSRqcb2kR2fqCuc8R1HB4hxuPqV0z7O3g4ClB/NPjqMrK1qzcn8LHDUnsqk6padrfrzTjs/p03HUHQDdwiB4kqU2uxr5qTpHICSqutSBl0WJJ8pkIoKHcyzBmLxNDDtM0yQ51tyNvSycpZiaz7W0Q1x6llpKzr8xp4N/xTYCQN51OMgNjnYmFTZZxkXVm0cPSFNr3wX1HfLqN3uA/dNFWM6ijsOBxBNrHrzEKe/CNAloju6/yoWX4dtNgAOrmXk/MY38EvBVC5zn/hB0sB6Dd3mZ8gtKhqmYZO22jM8TZs1lVrHSIuR481b5fiGFo0OkdFJ4j4bp4ymTAFUDsP5g8mu6j91ybDZnVw9QgSC0kOaeoMEJoYYkpZJfDrpcIUenWEwVR5Tn9PEtiSx43HP+Qp+AwrviHXpczcOBIPooZMcospCSkiXnVQCkfCFmqFe4AWtq0KbrOEjoVB+9sp1YLQGnZ0bfwpSVlIsm4CsS0BwPmnzZMUsUHfKQeVjKc1K2NslJDgKPUm5RyrEyHKPSicoOMxVtOq4Ebx6qWSXEvjhyJT6wG5ATX+JMYQ7ULdFnamIdq3J5dUqpl1V19Bj0UfySl0irxRXbNDmOPw2JfSFnkF1i2wkRF1LyrJKVAEUmBs3Ji581nctyx/MafcrXYXFxTGq7hYxz71bHKT9kRyRivVjzxFuSSakCAotTFOJ2hJaXTcqliUSQfVSGNgJuixLJXRWKL0gvSHyE24n+/CQmFFPrQmKtTlMdEms24PRNYg2kbGCPRMogM4jKqbmnUB3zf3Ky2e5Ayq06WtcfwuBAIPVQ8+4iNd7mMcRTYS0R+Nws4nqBsEjJsZAudt1pXipq2SfkOL0Z/NOGKlOg5xA1FzWB2+lp5jv5eaueGmChTDJ7JsZ6lbXCta5h1gFroBBuCD1C5/n1QUZ+HEGo9gEzpc35t+VxHiseXxG2lA14fKVNyLXEYG5NF8HeAbeYJScwzF1JgL2vjazSQT0B29SqTKMQWPEkkOIB8SV0TAs0u0G/6q0/BUV3sn/uk31o57UysYnW57miq8BlMTLaTZFh1dGok7yVY4X7LajaZ0wHRvvq7gOSu83ydra9HEUg0NEh7YMapsQBz3Hkr/ACnMH1KkvdDI2AgdwusH4ZRdNmv86kuSIXDeXVqNEUqjy4TaQQQ0fhE8pWkaYSqnw3O32G/JR8VWa0QHy7eQCY8VaCktGeTUiZTqLDfaLwuIOKpA3P8AWaPTX+62OExINnCD9e9p5hThRBBBhzXAgg7EHcEKvRM8/wBHFFjtTCWuHMLWZNxuNq8tO3xG/wDkE1xjwg3C1JBIpvLi1x5RJLD1i3ksMzEayQ3cf35qt6JNHZ6WZ/EbNJ7HdD+4WTz7MsQ2poqQ0H5S2YcPErF08e9hGhxaYkwYWiyHP6lV4p4iKrDsXDtA8oKlPApdaKRyOPZ0HhWiG0R3CfNWoKqspzOkG/DDg02gE8laAqSpaHdtWKlGkyhKYUYSHUGk3APklhBcY6dC8Pg2/lHoFYUqAHKyYwosFYPEGeXNdSONjFXCiNlDLYVnUMNnoq6oZNlx0CGy5PUKJPKyhPqNLtHaLjsGmLC13cr9FMw1RpljXF5bZ3aJDT+Unr3Kf5EU4OiYKRH9lOCmmadPQbcyARNvTknadS5Heqxdk2hO4kXB3CZqODTHl6f8p6hYHxd6EqsxuItq/wA0+RkfoE62KPV2gtMEHebqkzHFxgHPBvoOk98kBRcJUJFQ3Jc5waPH/lMcVv8Ah4WnS67+DRf3KrCO0hJOkYjAUS1jQdwL+JuSfNOucYA67+qVTBPIpL2Q73C9UwPs2dXGgUW99NvrC5pmOID8a8ySyS8DlqqQT7/RaTPccW0aO/yH2cR+yxOFxAdXdy5E/qPVJGNDq9mpyTD/ABK9NvLUC7wbddBdArg9f0WR4Iw01S7uWrfUBrBkiSez5Ak+wSZXbOIdqU4a8ciQR3EkAp7B07dyFJ0kt6j37inCdLfBY5mrG9UKxGIgQPmNgP18kvDtEQL9T1PMqmeXFxM3PP8AK3u7yrShVDAAOQ2SNUiiJzKII9/A93RWFJsbGR0Kq6WJ5WE3v+ys8NcXUmMZD7Xmg5YXTDhUZp6yZBHp9FxPIKo1RcOB2NpnmvR+a4A1CBGpu4FoB5rDcW5W2lTLvhgOEchIk7rilWgasxOLwzY2E9UxlmL0Oj8Uw2ZgzsU+6tqdHLZWHDeXitiW6hIYCfTZVfqTXZZ4rhytSArT8RrxLiN2nnI6JylmdRgGl7u4Tb0W+Y2KTB3FVzeH6GvVovvHLyCwSxW7RvhmSVSJGT4p9SkHVAA49OY6xyUyUQQlXSpGWTt2NoIkCunSXhHWVuNlR4V3aV1RdLQhHGEWWIUBrVYhUOZ4x1N7oi1x53XJHULw9FzXEnYEkf7RdOYeh/TJBLHVNiIsSd4UWjmhsSBFpWgawKagmVeQrcXh3hjW0iBe5fMlMvqPw7NRa5xvJbBE9Z/hWmNbLD3XTODrfEp332Koo0T5WUFTiGR8rp6dPNV9XFVXz+EHzKmvogOI70Phq0Yk3IrMPXfSO2ob9CFV8TY74z2QSAG3EXmTb6dVe4ulYrMOrj474MRF+YIsY6+C0Y47slN6ItPEWsyIuS6eRHI39IULMq/9c94DgQIsRBHsp+hoL5daTFr6T6lVuJp63NInsgAzub8u7Zbo9mVj3E3/AOSg/o6q31AcPosZl9cVK3YBEhjTJm7WgOd5wStxxI2cpcR+Cq0+GqWlYnhPD9t7ulh4ndT5fsl/0pHUGzqfCYFOhVqxOhpMdYEx7J3hLHUa73VXB3x2uc5u8NpkAW5EqVlmGjAECxqAj/dZUTMlqUXf0Kul7WwTG87tc3mJvcLj/axIujaYd+qHA6TBHnvB6KNmGLc2lMAuJAAULJs1qmGV6bQXNdoq0zLXaIBDm7tMO9ipeKu8Dp+qyzW6NMOrK9jXm8CfNSadN53dHhb3UoNROKm0OmSstogePMm59SryjTVbl7LK5otsoMoONELF8WM+JSrOP5SR5bLW5jX00yeZsPP+Fl8ybqo1B1a76JGzqOR07OW24GwWmo8ncj+Vh2/N5rpfDYuCObAfYBan6kPpqHfI3zSQkh1h/e6NZywpBJQlBwPQhoUIY5H99XOSHpk2mIIKtsM7ks4MXdX1ByEzjRMcbhUXEVHc9W/RXpMhU/EZ7DT/AKh7Il0cj2VeGZLAe5aLLKs0x3W/ZZTA1z8MK6yPEdstPMSPEJYtDtaLxwkKhy+toqlp2MjzCv1l81OisSOoKqTE4y1V3iiCaxdaak9QD7IjUVo9CMRisQGNc48gXeglczfXJ7UmS6TB3kytpxPjQzDO6v7A8Sb+wKw9Nsj0WvDH6RyP4WjjA8vZIogEEdQkNqyI6clIpUzP6rR8M4fEJ/8AiK/+pv8A3BZrhHDywd5+qveKqpGWVB1eFX8H05ps8VOK/ex/4OjGppZSZ0Goj6D6+igPx1ydiTbn4XVdnmcupVm2DmFoH+Zp6+EJqtjW6fiAyG309PHusupVsUusLjA7FBg2Ywz4kgkqdg6msaojVJ8uXssNw1jHOxJvDqjH3PV1/p9FvcKyGgdFmyqpGiHqPFNO3CW4pphl4UJdFYl/gG2VswWVdgG2Csws5Qq82fLg3oJ9VXVaILSOoI9kWLxOp7j3+yZNVTbQ9HHazYeR3n2K6PwYZa0nk0j3XPcx/wDueP8AO76re8EmGEHda36Gf+jYNASoCj6jpHiUWsrO5IrTHyAhZR9RRaijkg4sY+7O/KUYoH8pUr/Ev8pRf4mPylTKDApnorQYxjAC5wFuZCgnN2cwUdSiKsBwhm94k/sFzlQyhZa4bOKT/leHeEn3SMfVa9hF5FxIVXUxjKXZYCf9IJj0U2lidY2N+4hc5t6OvGltEAUu5O4M6ajT3/Wyn/d0PuyahLLMLN8SMh4PULRsNlScTss0+IV0SM62on9dlB1QVJLrLREmzG8dY4/EpU+QBefEkj6D3VPh3KTxsw/eGO6tgeTioOFqLdj9UQn2XGFrNFgAXETcgQf18IS/vRc6JtIsLfyVXYUEvJALoEwLmeSl4V4psNV8gNBMRLp2EDrKZtJWxKbdIj8Xv/8AaFvWoPopnDmCFKnTGq9pns3PIKpzHiRmMaabdYc28PAvpG4I2P7Kn4Yx+JfVMVHOpgyQ7tCekFZ554xXIrHDKX6/TVcSVSXD0VViMXDdGxsPEOufZWWJYHkT2YAjpN7BUWYO/rO6CB6WWmMlKKolxcXTH8vxLm16bm7z/C6rl9bU2VznhCgHYkSJhro7iRv9V0DAuAIA5z7CZWbNtlY9Ex6bw13pyrskZeJesky0TT4Fql4h8Mce4x4pnBNsk5tVLaR0iSSAofChSFh6JDgQJhJdiqn5PZMvx1T/AKc+qjRU5PiGF1Rx6uJnxK33CbCNxfTeOe0FVGIw/wAOsT8PQ0mRzA7rrVYPEUQRUHzFoaYn6bSnef8AloP8/wDSZbMNj4/oj0pdO4kbJWlc7F6GtKLSnS1DSuHS3+GOgRGkOg9EsolQQr6mSUy7VBnucQPRSGYBgMxfa5JUhCVzihuT6CDAhCNBFHLBCIhKQRQDjNlW8RU5pT0KsWbKNm9OaLk4hgn7qQDISatK6eZSIGxWiDJyRnOJ8p+NT7Pztkt7+rfO3osXh6v4SCHixB7v1XSsXRJWP4iyZzjraO11HPxV8eStCONhcOdqsRMEifGDce6vMVlLQ3m4dogcr9yq+C8CXa6jxBb2IIve8rYspjmsHlZm8lJ6N/j4koXWzieYUzTquaCWg78iRJsVrOCMMG4cu6vdHoB+ib+0nJNBbXYDp2eel+yf09FafZ9lrjgtTgYc9xbb8NhPqCp5JJ4lQ8FWR2PV8K2Z/sLGVamp7jykwe6be0Lo9bL4Eb/sshS4WcKhDj2QezHTkr+Fk42myPlRumiVwM+MXrcdLAxzbiQ/VB0jvsug4ECJExECd1mstyhrIgLR4am7ktM5JsyJaJFZ9krKW3TFam7oVMydt1mmykEajCtsixew8U5REBN4rYKb6H+kMtRFqcJSSkGI9bBseIc0Ed4lRqWR0WmzAPMx6KwlBcpHVJoQGAC1kkhLlJK6cEkJMJaKUAWOpCUiUYTnBSBKTKJcOi9SEpCNACwUC5IJQlcAkU9kjFNlhHclUdkspxWYmrhXOfpbYm09FO4e4dexjxVeah1kNJJPZ5RKvKWVNa8uBN1LayFxAynqZECotThdpWjhCE1nDN4fh34YdoaDq35HohUys6dOk/KGg9AOkeC0kIoU3BN2WjmcVRh814aZWFSlVLhTeBptdpiTbpqCZymn8HCNZF2aabRtI1aZ/Vb0sCpcfgWElsXNwel5SOFIrDKpPZWV6bLCBJdE9OyXT7QmsJkfxBqiLeU93cr7C5KydTu1sQDytCswwLuOFbYuXImuKKLD8ONCm08rAVjCEK1mUy3EHC3xn0yDpAMuPPsmWgDmhlGHLKukrUPZO6ap4Fgdqi6RrY9j4TGNNh5qQo2OFh5rr6OIikoiURREpBg5QJSUEACUUoIiV0AiiRhE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992" name="Picture 8" descr="http://bargiomba.altervista.org/wp-content/uploads/2011/04/I-genitori-i-figli-e-il-ses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3810000" cy="2714626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013176"/>
            <a:ext cx="5676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67544" y="476672"/>
            <a:ext cx="79928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E rimetti a noi i nostri debiti come anche noi li rimettiamo ai nostri debitori</a:t>
            </a:r>
          </a:p>
        </p:txBody>
      </p:sp>
      <p:pic>
        <p:nvPicPr>
          <p:cNvPr id="50178" name="Picture 2" descr="http://www.ilbernina.ch/wp-content/uploads/2011/09/perdo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5715000" cy="3810000"/>
          </a:xfrm>
          <a:prstGeom prst="rect">
            <a:avLst/>
          </a:prstGeom>
          <a:noFill/>
        </p:spPr>
      </p:pic>
      <p:pic>
        <p:nvPicPr>
          <p:cNvPr id="50180" name="Picture 4" descr="Incomprensi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4765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www.nostreradici.it/pad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492140" cy="4464496"/>
          </a:xfrm>
          <a:prstGeom prst="rect">
            <a:avLst/>
          </a:prstGeom>
          <a:noFill/>
        </p:spPr>
      </p:pic>
      <p:pic>
        <p:nvPicPr>
          <p:cNvPr id="43012" name="Picture 4" descr="http://www.nostreradici.it/padr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3"/>
            <a:ext cx="3816424" cy="5475739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611560" y="26064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PADRE  NOSTRO 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blogosfere.it/tweetblog/images/Jovanott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55981" cy="86409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835696" y="1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IL PIU’ GRANDE SPETTACOLO DOPO IL BIG BANG</a:t>
            </a:r>
            <a:endParaRPr lang="it-IT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44008" y="1340768"/>
            <a:ext cx="4032448" cy="52565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it-IT" sz="1100" dirty="0" smtClean="0"/>
              <a:t>altro che musica, altro che il Colosseo, </a:t>
            </a:r>
            <a:br>
              <a:rPr lang="it-IT" sz="1100" dirty="0" smtClean="0"/>
            </a:br>
            <a:r>
              <a:rPr lang="it-IT" sz="1100" dirty="0" smtClean="0"/>
              <a:t>altro che America, altro che l'</a:t>
            </a:r>
            <a:r>
              <a:rPr lang="it-IT" sz="1100" dirty="0" err="1" smtClean="0"/>
              <a:t>exstasi</a:t>
            </a:r>
            <a:r>
              <a:rPr lang="it-IT" sz="1100" dirty="0" smtClean="0"/>
              <a:t>, </a:t>
            </a:r>
            <a:br>
              <a:rPr lang="it-IT" sz="1100" dirty="0" smtClean="0"/>
            </a:br>
            <a:r>
              <a:rPr lang="it-IT" sz="1100" dirty="0" smtClean="0"/>
              <a:t>altro che nevica, altro che </a:t>
            </a:r>
            <a:r>
              <a:rPr lang="it-IT" sz="1100" dirty="0" err="1" smtClean="0"/>
              <a:t>Rolling</a:t>
            </a:r>
            <a:r>
              <a:rPr lang="it-IT" sz="1100" dirty="0" smtClean="0"/>
              <a:t> </a:t>
            </a:r>
            <a:r>
              <a:rPr lang="it-IT" sz="1100" dirty="0" err="1" smtClean="0"/>
              <a:t>Stones</a:t>
            </a:r>
            <a:r>
              <a:rPr lang="it-IT" sz="1100" dirty="0" smtClean="0"/>
              <a:t>, </a:t>
            </a:r>
            <a:br>
              <a:rPr lang="it-IT" sz="1100" dirty="0" smtClean="0"/>
            </a:br>
            <a:r>
              <a:rPr lang="it-IT" sz="1100" dirty="0" smtClean="0"/>
              <a:t>altro che football... </a:t>
            </a:r>
            <a:br>
              <a:rPr lang="it-IT" sz="1100" dirty="0" smtClean="0"/>
            </a:br>
            <a:r>
              <a:rPr lang="it-IT" sz="1100" dirty="0" smtClean="0"/>
              <a:t>altro che Lady </a:t>
            </a:r>
            <a:r>
              <a:rPr lang="it-IT" sz="1100" dirty="0" err="1" smtClean="0"/>
              <a:t>Gaga</a:t>
            </a:r>
            <a:r>
              <a:rPr lang="it-IT" sz="1100" dirty="0" smtClean="0"/>
              <a:t>, altro che oceani, </a:t>
            </a:r>
            <a:br>
              <a:rPr lang="it-IT" sz="1100" dirty="0" smtClean="0"/>
            </a:br>
            <a:r>
              <a:rPr lang="it-IT" sz="1100" dirty="0" smtClean="0"/>
              <a:t>altro che argento e oro, altro che il sabato, </a:t>
            </a:r>
            <a:br>
              <a:rPr lang="it-IT" sz="1100" dirty="0" smtClean="0"/>
            </a:br>
            <a:r>
              <a:rPr lang="it-IT" sz="1100" dirty="0" smtClean="0"/>
              <a:t>altro che le astronavi, altro che la tv, </a:t>
            </a:r>
            <a:br>
              <a:rPr lang="it-IT" sz="1100" dirty="0" smtClean="0"/>
            </a:br>
            <a:r>
              <a:rPr lang="it-IT" sz="1100" dirty="0" smtClean="0"/>
              <a:t>altro che chiacchiere.... </a:t>
            </a:r>
            <a:br>
              <a:rPr lang="it-IT" sz="1100" dirty="0" smtClean="0"/>
            </a:br>
            <a:endParaRPr lang="it-IT" sz="1100" dirty="0" smtClean="0"/>
          </a:p>
          <a:p>
            <a:r>
              <a:rPr lang="it-IT" sz="1100" dirty="0" smtClean="0"/>
              <a:t>Il più grande spettacolo dopo il big bang siamo noi...io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che abbiamo fatto a pugni, </a:t>
            </a:r>
            <a:br>
              <a:rPr lang="it-IT" sz="1100" dirty="0" smtClean="0"/>
            </a:br>
            <a:r>
              <a:rPr lang="it-IT" sz="1100" dirty="0" smtClean="0"/>
              <a:t>fino a volersi bene, </a:t>
            </a:r>
            <a:br>
              <a:rPr lang="it-IT" sz="1100" dirty="0" smtClean="0"/>
            </a:br>
            <a:r>
              <a:rPr lang="it-IT" sz="1100" dirty="0" smtClean="0"/>
              <a:t>che andiamo alla deriva, </a:t>
            </a:r>
            <a:br>
              <a:rPr lang="it-IT" sz="1100" dirty="0" smtClean="0"/>
            </a:br>
            <a:r>
              <a:rPr lang="it-IT" sz="1100" dirty="0" smtClean="0"/>
              <a:t>nella corrente....io e te! </a:t>
            </a:r>
            <a:br>
              <a:rPr lang="it-IT" sz="1100" dirty="0" smtClean="0"/>
            </a:br>
            <a:r>
              <a:rPr lang="it-IT" sz="1100" dirty="0" smtClean="0"/>
              <a:t>Che attraversiamo il fuoco </a:t>
            </a:r>
            <a:br>
              <a:rPr lang="it-IT" sz="1100" dirty="0" smtClean="0"/>
            </a:br>
            <a:r>
              <a:rPr lang="it-IT" sz="1100" dirty="0" smtClean="0"/>
              <a:t>con un ghiacciolo in mano, </a:t>
            </a:r>
            <a:br>
              <a:rPr lang="it-IT" sz="1100" dirty="0" smtClean="0"/>
            </a:br>
            <a:r>
              <a:rPr lang="it-IT" sz="1100" dirty="0" smtClean="0"/>
              <a:t>che siamo due puntini </a:t>
            </a:r>
            <a:br>
              <a:rPr lang="it-IT" sz="1100" dirty="0" smtClean="0"/>
            </a:br>
            <a:r>
              <a:rPr lang="it-IT" sz="1100" dirty="0" smtClean="0"/>
              <a:t>ma visti da lontano, </a:t>
            </a:r>
            <a:br>
              <a:rPr lang="it-IT" sz="1100" dirty="0" smtClean="0"/>
            </a:br>
            <a:r>
              <a:rPr lang="it-IT" sz="1100" dirty="0" smtClean="0"/>
              <a:t>che ci aspettiamo il meglio </a:t>
            </a:r>
            <a:br>
              <a:rPr lang="it-IT" sz="1100" dirty="0" smtClean="0"/>
            </a:br>
            <a:r>
              <a:rPr lang="it-IT" sz="1100" dirty="0" smtClean="0"/>
              <a:t>come ogni primavera, </a:t>
            </a:r>
            <a:br>
              <a:rPr lang="it-IT" sz="1100" dirty="0" smtClean="0"/>
            </a:br>
            <a:r>
              <a:rPr lang="it-IT" sz="1100" dirty="0" smtClean="0"/>
              <a:t>io e te, io e te, 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Il più grande spettacolo dopo il big bang siamo noi...io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Ho preso la chitarra senza saper suonare, </a:t>
            </a:r>
            <a:br>
              <a:rPr lang="it-IT" sz="1100" dirty="0" smtClean="0"/>
            </a:br>
            <a:r>
              <a:rPr lang="it-IT" sz="1100" dirty="0" smtClean="0"/>
              <a:t>è bello vivere anche se si sta male, </a:t>
            </a:r>
            <a:br>
              <a:rPr lang="it-IT" sz="1100" dirty="0" smtClean="0"/>
            </a:br>
            <a:r>
              <a:rPr lang="it-IT" sz="1100" dirty="0" smtClean="0"/>
              <a:t>volevo dirtelo </a:t>
            </a:r>
            <a:r>
              <a:rPr lang="it-IT" sz="1100" dirty="0" err="1" smtClean="0"/>
              <a:t>perchè</a:t>
            </a:r>
            <a:r>
              <a:rPr lang="it-IT" sz="1100" dirty="0" smtClean="0"/>
              <a:t> ce l'ho nel cuore, </a:t>
            </a:r>
            <a:br>
              <a:rPr lang="it-IT" sz="1100" dirty="0" smtClean="0"/>
            </a:br>
            <a:r>
              <a:rPr lang="it-IT" sz="1100" dirty="0" smtClean="0"/>
              <a:t>son sicurissimo...amore!</a:t>
            </a:r>
            <a:br>
              <a:rPr lang="it-IT" sz="11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95536" y="1412776"/>
            <a:ext cx="3995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Il più grande spettacolo dopo il big bang siamo noi...io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Ho preso la chitarra senza saper suonare </a:t>
            </a:r>
            <a:br>
              <a:rPr lang="it-IT" sz="1100" dirty="0" smtClean="0"/>
            </a:br>
            <a:r>
              <a:rPr lang="it-IT" sz="1100" dirty="0" smtClean="0"/>
              <a:t>volevo dirtelo, adesso stai a sentire </a:t>
            </a:r>
            <a:br>
              <a:rPr lang="it-IT" sz="1100" dirty="0" smtClean="0"/>
            </a:br>
            <a:r>
              <a:rPr lang="it-IT" sz="1100" dirty="0" smtClean="0"/>
              <a:t>non ti confondere prima di andartene </a:t>
            </a:r>
            <a:br>
              <a:rPr lang="it-IT" sz="1100" dirty="0" smtClean="0"/>
            </a:br>
            <a:r>
              <a:rPr lang="it-IT" sz="1100" dirty="0" smtClean="0"/>
              <a:t>devi sapere che....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Il più grande spettacolo dopo il big bang siamo noi...io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Altro che il luna </a:t>
            </a:r>
            <a:r>
              <a:rPr lang="it-IT" sz="1100" dirty="0" err="1" smtClean="0"/>
              <a:t>park</a:t>
            </a:r>
            <a:r>
              <a:rPr lang="it-IT" sz="1100" dirty="0" smtClean="0"/>
              <a:t>, altro che il cinema, </a:t>
            </a:r>
            <a:br>
              <a:rPr lang="it-IT" sz="1100" dirty="0" smtClean="0"/>
            </a:br>
            <a:r>
              <a:rPr lang="it-IT" sz="1100" dirty="0" smtClean="0"/>
              <a:t>altro che internet, altro che l'opera, </a:t>
            </a:r>
            <a:br>
              <a:rPr lang="it-IT" sz="1100" dirty="0" smtClean="0"/>
            </a:br>
            <a:r>
              <a:rPr lang="it-IT" sz="1100" dirty="0" smtClean="0"/>
              <a:t>altro che il Vaticano altro che Superman, </a:t>
            </a:r>
            <a:br>
              <a:rPr lang="it-IT" sz="1100" dirty="0" smtClean="0"/>
            </a:br>
            <a:r>
              <a:rPr lang="it-IT" sz="1100" dirty="0" smtClean="0"/>
              <a:t>altro che chiacchiere....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Il più grande spettacolo dopo il big bang siamo noi...io e te! </a:t>
            </a:r>
            <a:br>
              <a:rPr lang="it-IT" sz="11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che ci abbracciamo forte, </a:t>
            </a:r>
            <a:br>
              <a:rPr lang="it-IT" sz="1100" dirty="0" smtClean="0"/>
            </a:br>
            <a:r>
              <a:rPr lang="it-IT" sz="1100" dirty="0" smtClean="0"/>
              <a:t>che ci sbattiamo porte, </a:t>
            </a:r>
            <a:br>
              <a:rPr lang="it-IT" sz="1100" dirty="0" smtClean="0"/>
            </a:br>
            <a:r>
              <a:rPr lang="it-IT" sz="1100" dirty="0" smtClean="0"/>
              <a:t>che andiamo contro vento, </a:t>
            </a:r>
            <a:br>
              <a:rPr lang="it-IT" sz="1100" dirty="0" smtClean="0"/>
            </a:br>
            <a:r>
              <a:rPr lang="it-IT" sz="1100" dirty="0" smtClean="0"/>
              <a:t>che stiamo in movimento, </a:t>
            </a:r>
            <a:br>
              <a:rPr lang="it-IT" sz="1100" dirty="0" smtClean="0"/>
            </a:br>
            <a:r>
              <a:rPr lang="it-IT" sz="1100" dirty="0" smtClean="0"/>
              <a:t>che abbiamo fatto un sogno </a:t>
            </a:r>
            <a:br>
              <a:rPr lang="it-IT" sz="1100" dirty="0" smtClean="0"/>
            </a:br>
            <a:r>
              <a:rPr lang="it-IT" sz="1100" dirty="0" smtClean="0"/>
              <a:t>che volavamo insieme, </a:t>
            </a:r>
            <a:br>
              <a:rPr lang="it-IT" sz="1100" dirty="0" smtClean="0"/>
            </a:br>
            <a:r>
              <a:rPr lang="it-IT" sz="1100" dirty="0" smtClean="0"/>
              <a:t>che abbiamo fatto tutto </a:t>
            </a:r>
            <a:br>
              <a:rPr lang="it-IT" sz="1100" dirty="0" smtClean="0"/>
            </a:br>
            <a:r>
              <a:rPr lang="it-IT" sz="1100" dirty="0" smtClean="0"/>
              <a:t>e tutto c'è da fare, </a:t>
            </a:r>
            <a:br>
              <a:rPr lang="it-IT" sz="1100" dirty="0" smtClean="0"/>
            </a:br>
            <a:r>
              <a:rPr lang="it-IT" sz="1100" dirty="0" smtClean="0"/>
              <a:t>che siamo ancora in piedi </a:t>
            </a:r>
            <a:br>
              <a:rPr lang="it-IT" sz="1100" dirty="0" smtClean="0"/>
            </a:br>
            <a:r>
              <a:rPr lang="it-IT" sz="1100" dirty="0" smtClean="0"/>
              <a:t>in mezzo a questa strada, </a:t>
            </a:r>
            <a:br>
              <a:rPr lang="it-IT" sz="1100" dirty="0" smtClean="0"/>
            </a:br>
            <a:r>
              <a:rPr lang="it-IT" sz="1100" dirty="0" smtClean="0"/>
              <a:t>io e te, io e te, io e te!</a:t>
            </a:r>
            <a:r>
              <a:rPr lang="it-IT" dirty="0" smtClean="0"/>
              <a:t>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oratoriosancarlomacherio.it/site/images/stories/celebrazione-eucaris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5017332" cy="3240360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06640" cy="864096"/>
          </a:xfrm>
        </p:spPr>
        <p:txBody>
          <a:bodyPr/>
          <a:lstStyle/>
          <a:p>
            <a:pPr algn="l"/>
            <a:r>
              <a:rPr lang="it-IT" sz="2400" i="1" dirty="0" smtClean="0">
                <a:solidFill>
                  <a:srgbClr val="C00000"/>
                </a:solidFill>
              </a:rPr>
              <a:t>Obbedienti alla parola del Salvatore e formati al suo divino insegnamento, osiamo dire: Padre </a:t>
            </a:r>
            <a:r>
              <a:rPr lang="it-IT" sz="2400" i="1" dirty="0" err="1" smtClean="0">
                <a:solidFill>
                  <a:srgbClr val="C00000"/>
                </a:solidFill>
              </a:rPr>
              <a:t>nostro……</a:t>
            </a:r>
            <a:r>
              <a:rPr lang="it-IT" sz="2400" i="1" dirty="0" smtClean="0">
                <a:solidFill>
                  <a:srgbClr val="C00000"/>
                </a:solidFill>
              </a:rPr>
              <a:t>.</a:t>
            </a:r>
            <a:endParaRPr lang="it-IT" sz="2400" dirty="0" smtClean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50131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00B050"/>
                </a:solidFill>
              </a:rPr>
              <a:t>Non siate dunque come loro, perché il Padre vostro sa di quali cose avete bisogno prima ancora che gliele chiediate. Voi dunque pregate così: Padre </a:t>
            </a:r>
            <a:r>
              <a:rPr lang="it-IT" sz="2400" i="1" dirty="0" err="1" smtClean="0">
                <a:solidFill>
                  <a:srgbClr val="00B050"/>
                </a:solidFill>
              </a:rPr>
              <a:t>nostro…</a:t>
            </a:r>
            <a:r>
              <a:rPr lang="it-IT" sz="2400" i="1" dirty="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1520" y="116632"/>
          <a:ext cx="8388426" cy="3282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23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/>
                          <a:ea typeface="Calibri"/>
                          <a:cs typeface="Times New Roman"/>
                        </a:rPr>
                        <a:t>Matteo (6,9-13)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/>
                          <a:ea typeface="Calibri"/>
                          <a:cs typeface="Times New Roman"/>
                        </a:rPr>
                        <a:t>Luca (11,2-4</a:t>
                      </a:r>
                      <a:r>
                        <a:rPr lang="it-IT" sz="2000" dirty="0" smtClean="0">
                          <a:latin typeface="Times New Roman"/>
                          <a:ea typeface="Calibri"/>
                          <a:cs typeface="Times New Roman"/>
                        </a:rPr>
                        <a:t>)       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476672"/>
          <a:ext cx="8388426" cy="6130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61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invocazione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Padre nostro che sei nei cieli,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Padre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1520" y="1052736"/>
          <a:ext cx="8388426" cy="6130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61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Sia santificato il tuo nome,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Sia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santificato il tuo nome,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1520" y="1700808"/>
          <a:ext cx="8388426" cy="7029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70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Venga il tuo regno,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Venga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 tuo regno;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51520" y="2420888"/>
          <a:ext cx="8388426" cy="9211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919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Sia fatta la tua volontà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Come in cielo così in terra.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251520" y="3356992"/>
          <a:ext cx="8388426" cy="9211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919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Dacci oggi il nostro pane quotidiano,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Dacci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oggi il nostro pane quotidiano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1520" y="4293096"/>
          <a:ext cx="8388426" cy="12365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 rimetti a noi i nostri debiti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Come anche noi li rimettiamo ai nostri debitori,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perdona a noi i nostri peccati,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anche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noi infatti perdoniamo </a:t>
                      </a: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ogni </a:t>
                      </a:r>
                      <a:endParaRPr lang="it-IT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nostro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debitore,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251520" y="5517232"/>
          <a:ext cx="8388426" cy="6130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61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 non ci indurre in tentazione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 </a:t>
                      </a: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 abbandonarci alla tentazione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51520" y="6093296"/>
          <a:ext cx="8388426" cy="6130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6144"/>
                <a:gridCol w="3298456"/>
                <a:gridCol w="3793826"/>
              </a:tblGrid>
              <a:tr h="61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 liberaci dal male</a:t>
                      </a: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90" marR="67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547664" y="476672"/>
            <a:ext cx="59766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it-IT" sz="1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I</a:t>
            </a:r>
            <a:r>
              <a:rPr lang="it-IT" sz="12000" b="1" i="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 </a:t>
            </a:r>
            <a:r>
              <a:rPr lang="it-IT" sz="12000" b="1" i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VAN</a:t>
            </a:r>
            <a:r>
              <a:rPr lang="it-IT" sz="1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GELI</a:t>
            </a:r>
            <a:endParaRPr lang="it-IT" sz="1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austant" pitchFamily="2" charset="0"/>
            </a:endParaRPr>
          </a:p>
        </p:txBody>
      </p:sp>
      <p:pic>
        <p:nvPicPr>
          <p:cNvPr id="14338" name="Picture 2" descr="http://incompiutezza.files.wordpress.com/2008/08/vangelo-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2857500" cy="214312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51520" y="40050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Comic Sans MS" pitchFamily="66" charset="0"/>
              </a:rPr>
              <a:t>* NON SONO UNA BIOGRAFIA IN SENSO STRETTO</a:t>
            </a:r>
            <a:endParaRPr lang="it-IT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8691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Comic Sans MS" pitchFamily="66" charset="0"/>
              </a:rPr>
              <a:t>* SONO SCRITTI AFFIDABILI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5733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Comic Sans MS" pitchFamily="66" charset="0"/>
              </a:rPr>
              <a:t>* GESU’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57332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E660A"/>
                </a:solidFill>
                <a:latin typeface="Comic Sans MS" pitchFamily="66" charset="0"/>
              </a:rPr>
              <a:t>* LE PRIME COMUNITA’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7148E"/>
                </a:solidFill>
                <a:latin typeface="Comic Sans MS" pitchFamily="66" charset="0"/>
              </a:rPr>
              <a:t>* IL REDATTORE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9552" y="332656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ustant" pitchFamily="2" charset="0"/>
              </a:rPr>
              <a:t>PADRE  NOSTRO   MT 6,1-8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524000" y="1196752"/>
          <a:ext cx="6096000" cy="57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71088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Padre nostro che sei nei cieli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47664" y="1916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Sia santificato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il tuo nome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47664" y="249289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Venga il tuo regno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547664" y="306896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Sia fatta la tua volontà come in cielo così in terra</a:t>
                      </a:r>
                    </a:p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47664" y="39330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Dacci oggi il nostro pane quotidiano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4C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547664" y="45091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 rimetti a noi i nostri debiti come anche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noi li rimettiamo ai nostri debitori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4C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47664" y="530120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 non ci indurre in tentazione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4C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47664" y="5877272"/>
          <a:ext cx="60960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Ma liberaci dal male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4C2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403648" y="404664"/>
            <a:ext cx="655272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PADRE NOSTRO CHE SEI NEI CIELI</a:t>
            </a:r>
            <a:endParaRPr lang="it-IT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2785">
            <a:off x="440196" y="2132730"/>
            <a:ext cx="3333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7896">
            <a:off x="4911178" y="2018485"/>
            <a:ext cx="3781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3064799" cy="201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ena 1 10"/>
          <p:cNvSpPr/>
          <p:nvPr/>
        </p:nvSpPr>
        <p:spPr>
          <a:xfrm>
            <a:off x="1691680" y="620688"/>
            <a:ext cx="5832648" cy="56886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Signore, non si esalta il mio cuore</a:t>
            </a:r>
            <a:b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né i miei occhi guardano in alto;</a:t>
            </a:r>
            <a:b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non vado cercando cose grandi</a:t>
            </a:r>
            <a:b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né meraviglie più alte di me.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Io invece resto quieto e sereno: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	da ora e per sempre.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it-IT" b="1" u="sng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come un bimbo svezzato in braccio a sua madre,</a:t>
            </a:r>
            <a:br>
              <a:rPr lang="it-IT" b="1" u="sng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it-IT" b="1" u="sng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come un bimbo svezzato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it-IT" b="1" u="sng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è in me l'anima mia.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Israele attenda il Signore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	da ora e per sempre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3848" y="692696"/>
            <a:ext cx="3528392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SALMO 131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8063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570</Words>
  <Application>Microsoft Office PowerPoint</Application>
  <PresentationFormat>Presentazione su schermo (4:3)</PresentationFormat>
  <Paragraphs>115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adriano</dc:creator>
  <cp:lastModifiedBy>adriano</cp:lastModifiedBy>
  <cp:revision>43</cp:revision>
  <dcterms:created xsi:type="dcterms:W3CDTF">2012-12-05T21:47:19Z</dcterms:created>
  <dcterms:modified xsi:type="dcterms:W3CDTF">2012-12-15T16:19:07Z</dcterms:modified>
</cp:coreProperties>
</file>